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67" r:id="rId3"/>
    <p:sldId id="264" r:id="rId4"/>
    <p:sldId id="257" r:id="rId5"/>
    <p:sldId id="265" r:id="rId6"/>
    <p:sldId id="262" r:id="rId7"/>
    <p:sldId id="259" r:id="rId8"/>
    <p:sldId id="260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696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DFF89B-B10C-439A-A28C-E12AD476B3CC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81DD863F-61E3-414C-8392-861255324ED8}">
      <dgm:prSet phldrT="[Text]" custT="1"/>
      <dgm:spPr/>
      <dgm:t>
        <a:bodyPr/>
        <a:lstStyle/>
        <a:p>
          <a:r>
            <a:rPr lang="en-US" sz="2400" dirty="0" smtClean="0"/>
            <a:t>Materials</a:t>
          </a:r>
          <a:endParaRPr lang="en-US" sz="2400" dirty="0"/>
        </a:p>
      </dgm:t>
    </dgm:pt>
    <dgm:pt modelId="{D97FB465-EFC7-4243-8CA3-5CBBF0600246}" type="parTrans" cxnId="{11AAD454-031F-4D6A-95E2-1FF7688BF3C8}">
      <dgm:prSet/>
      <dgm:spPr/>
      <dgm:t>
        <a:bodyPr/>
        <a:lstStyle/>
        <a:p>
          <a:endParaRPr lang="en-US" sz="2400"/>
        </a:p>
      </dgm:t>
    </dgm:pt>
    <dgm:pt modelId="{41784BD6-748F-40D4-ADDB-D043958036F8}" type="sibTrans" cxnId="{11AAD454-031F-4D6A-95E2-1FF7688BF3C8}">
      <dgm:prSet/>
      <dgm:spPr/>
      <dgm:t>
        <a:bodyPr/>
        <a:lstStyle/>
        <a:p>
          <a:endParaRPr lang="en-US" sz="2400"/>
        </a:p>
      </dgm:t>
    </dgm:pt>
    <dgm:pt modelId="{C6F50C0A-8BCB-49A1-98A4-CF447B9C354B}">
      <dgm:prSet phldrT="[Text]" custT="1"/>
      <dgm:spPr/>
      <dgm:t>
        <a:bodyPr/>
        <a:lstStyle/>
        <a:p>
          <a:r>
            <a:rPr lang="en-US" sz="2400" dirty="0" smtClean="0"/>
            <a:t>People</a:t>
          </a:r>
          <a:endParaRPr lang="en-US" sz="2400" dirty="0"/>
        </a:p>
      </dgm:t>
    </dgm:pt>
    <dgm:pt modelId="{322850CF-D835-40C5-B03A-576316BAD287}" type="parTrans" cxnId="{FDC24487-9258-408E-88E4-FCBAF51475E2}">
      <dgm:prSet/>
      <dgm:spPr/>
      <dgm:t>
        <a:bodyPr/>
        <a:lstStyle/>
        <a:p>
          <a:endParaRPr lang="en-US" sz="2400"/>
        </a:p>
      </dgm:t>
    </dgm:pt>
    <dgm:pt modelId="{CA219EE8-535C-482F-A8FA-7DCA360C29A6}" type="sibTrans" cxnId="{FDC24487-9258-408E-88E4-FCBAF51475E2}">
      <dgm:prSet/>
      <dgm:spPr/>
      <dgm:t>
        <a:bodyPr/>
        <a:lstStyle/>
        <a:p>
          <a:endParaRPr lang="en-US" sz="2400"/>
        </a:p>
      </dgm:t>
    </dgm:pt>
    <dgm:pt modelId="{88E70F6A-C4FA-41CA-9767-6A213F3592DD}">
      <dgm:prSet phldrT="[Text]" custT="1"/>
      <dgm:spPr/>
      <dgm:t>
        <a:bodyPr/>
        <a:lstStyle/>
        <a:p>
          <a:r>
            <a:rPr lang="en-US" sz="2400" dirty="0" smtClean="0"/>
            <a:t>Cash</a:t>
          </a:r>
          <a:endParaRPr lang="en-US" sz="2400" dirty="0"/>
        </a:p>
      </dgm:t>
    </dgm:pt>
    <dgm:pt modelId="{495D21AA-51F7-4CD9-B87F-751580902D1C}" type="parTrans" cxnId="{1528B227-3262-4CCB-B3F7-6C3408F188C6}">
      <dgm:prSet/>
      <dgm:spPr/>
      <dgm:t>
        <a:bodyPr/>
        <a:lstStyle/>
        <a:p>
          <a:endParaRPr lang="en-US" sz="2400"/>
        </a:p>
      </dgm:t>
    </dgm:pt>
    <dgm:pt modelId="{47E6700C-2ACF-4C64-88F0-4B1B7D2E10A9}" type="sibTrans" cxnId="{1528B227-3262-4CCB-B3F7-6C3408F188C6}">
      <dgm:prSet/>
      <dgm:spPr/>
      <dgm:t>
        <a:bodyPr/>
        <a:lstStyle/>
        <a:p>
          <a:endParaRPr lang="en-US" sz="2400"/>
        </a:p>
      </dgm:t>
    </dgm:pt>
    <dgm:pt modelId="{9ADD2612-E6F4-4070-AE37-C07C96BB39EF}" type="pres">
      <dgm:prSet presAssocID="{11DFF89B-B10C-439A-A28C-E12AD476B3C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8600BAE-ED57-4A82-AC92-AC779AF15272}" type="pres">
      <dgm:prSet presAssocID="{81DD863F-61E3-414C-8392-861255324ED8}" presName="gear1" presStyleLbl="node1" presStyleIdx="0" presStyleCnt="3" custLinFactNeighborY="25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4F77C9-C76D-41A2-8F7D-013A0DB27784}" type="pres">
      <dgm:prSet presAssocID="{81DD863F-61E3-414C-8392-861255324ED8}" presName="gear1srcNode" presStyleLbl="node1" presStyleIdx="0" presStyleCnt="3"/>
      <dgm:spPr/>
      <dgm:t>
        <a:bodyPr/>
        <a:lstStyle/>
        <a:p>
          <a:endParaRPr lang="en-US"/>
        </a:p>
      </dgm:t>
    </dgm:pt>
    <dgm:pt modelId="{AA1D4281-E6FC-4109-AD12-F9634487AF7E}" type="pres">
      <dgm:prSet presAssocID="{81DD863F-61E3-414C-8392-861255324ED8}" presName="gear1dstNode" presStyleLbl="node1" presStyleIdx="0" presStyleCnt="3"/>
      <dgm:spPr/>
      <dgm:t>
        <a:bodyPr/>
        <a:lstStyle/>
        <a:p>
          <a:endParaRPr lang="en-US"/>
        </a:p>
      </dgm:t>
    </dgm:pt>
    <dgm:pt modelId="{70CE1A64-E83B-4A81-AA9F-BCB8E3FA6C82}" type="pres">
      <dgm:prSet presAssocID="{C6F50C0A-8BCB-49A1-98A4-CF447B9C354B}" presName="gear2" presStyleLbl="node1" presStyleIdx="1" presStyleCnt="3" custLinFactNeighborX="-307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FCF9F-C234-4304-B2A5-27356B2F1685}" type="pres">
      <dgm:prSet presAssocID="{C6F50C0A-8BCB-49A1-98A4-CF447B9C354B}" presName="gear2srcNode" presStyleLbl="node1" presStyleIdx="1" presStyleCnt="3"/>
      <dgm:spPr/>
      <dgm:t>
        <a:bodyPr/>
        <a:lstStyle/>
        <a:p>
          <a:endParaRPr lang="en-US"/>
        </a:p>
      </dgm:t>
    </dgm:pt>
    <dgm:pt modelId="{8F9C6683-BB11-4C51-9099-36B221C9DD09}" type="pres">
      <dgm:prSet presAssocID="{C6F50C0A-8BCB-49A1-98A4-CF447B9C354B}" presName="gear2dstNode" presStyleLbl="node1" presStyleIdx="1" presStyleCnt="3"/>
      <dgm:spPr/>
      <dgm:t>
        <a:bodyPr/>
        <a:lstStyle/>
        <a:p>
          <a:endParaRPr lang="en-US"/>
        </a:p>
      </dgm:t>
    </dgm:pt>
    <dgm:pt modelId="{44989555-08CC-4690-B2D1-535D06B5B9DF}" type="pres">
      <dgm:prSet presAssocID="{88E70F6A-C4FA-41CA-9767-6A213F3592DD}" presName="gear3" presStyleLbl="node1" presStyleIdx="2" presStyleCnt="3"/>
      <dgm:spPr/>
      <dgm:t>
        <a:bodyPr/>
        <a:lstStyle/>
        <a:p>
          <a:endParaRPr lang="en-US"/>
        </a:p>
      </dgm:t>
    </dgm:pt>
    <dgm:pt modelId="{4178E487-77A0-49B0-ADCA-2DB4077E8B8B}" type="pres">
      <dgm:prSet presAssocID="{88E70F6A-C4FA-41CA-9767-6A213F3592D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34445D-4F7D-43F6-BC54-1483EC7786BF}" type="pres">
      <dgm:prSet presAssocID="{88E70F6A-C4FA-41CA-9767-6A213F3592DD}" presName="gear3srcNode" presStyleLbl="node1" presStyleIdx="2" presStyleCnt="3"/>
      <dgm:spPr/>
      <dgm:t>
        <a:bodyPr/>
        <a:lstStyle/>
        <a:p>
          <a:endParaRPr lang="en-US"/>
        </a:p>
      </dgm:t>
    </dgm:pt>
    <dgm:pt modelId="{AC2616C2-45C7-49FF-9227-39D6E7BEF291}" type="pres">
      <dgm:prSet presAssocID="{88E70F6A-C4FA-41CA-9767-6A213F3592DD}" presName="gear3dstNode" presStyleLbl="node1" presStyleIdx="2" presStyleCnt="3"/>
      <dgm:spPr/>
      <dgm:t>
        <a:bodyPr/>
        <a:lstStyle/>
        <a:p>
          <a:endParaRPr lang="en-US"/>
        </a:p>
      </dgm:t>
    </dgm:pt>
    <dgm:pt modelId="{995BBD43-0583-4AF8-A7AC-31A197DBB38D}" type="pres">
      <dgm:prSet presAssocID="{41784BD6-748F-40D4-ADDB-D043958036F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1EDA1B09-A1B7-4BB1-8F8F-960262F42893}" type="pres">
      <dgm:prSet presAssocID="{CA219EE8-535C-482F-A8FA-7DCA360C29A6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20E11A47-B0E3-43B7-BA23-8F87DEDA3D95}" type="pres">
      <dgm:prSet presAssocID="{47E6700C-2ACF-4C64-88F0-4B1B7D2E10A9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6C45A25-83B1-432C-9C65-2A12BE841C6A}" type="presOf" srcId="{88E70F6A-C4FA-41CA-9767-6A213F3592DD}" destId="{4178E487-77A0-49B0-ADCA-2DB4077E8B8B}" srcOrd="1" destOrd="0" presId="urn:microsoft.com/office/officeart/2005/8/layout/gear1"/>
    <dgm:cxn modelId="{D31B01CF-2D29-4318-8A4D-BBAC61BCD81F}" type="presOf" srcId="{CA219EE8-535C-482F-A8FA-7DCA360C29A6}" destId="{1EDA1B09-A1B7-4BB1-8F8F-960262F42893}" srcOrd="0" destOrd="0" presId="urn:microsoft.com/office/officeart/2005/8/layout/gear1"/>
    <dgm:cxn modelId="{93EF79A7-3A8E-4E97-9CA1-5FF67C61EA4F}" type="presOf" srcId="{C6F50C0A-8BCB-49A1-98A4-CF447B9C354B}" destId="{70CE1A64-E83B-4A81-AA9F-BCB8E3FA6C82}" srcOrd="0" destOrd="0" presId="urn:microsoft.com/office/officeart/2005/8/layout/gear1"/>
    <dgm:cxn modelId="{90809075-5AA0-4484-9565-77DF5E3D08B0}" type="presOf" srcId="{88E70F6A-C4FA-41CA-9767-6A213F3592DD}" destId="{0B34445D-4F7D-43F6-BC54-1483EC7786BF}" srcOrd="2" destOrd="0" presId="urn:microsoft.com/office/officeart/2005/8/layout/gear1"/>
    <dgm:cxn modelId="{9E42FE8F-59A4-4218-A0FB-831D1D433591}" type="presOf" srcId="{81DD863F-61E3-414C-8392-861255324ED8}" destId="{DF4F77C9-C76D-41A2-8F7D-013A0DB27784}" srcOrd="1" destOrd="0" presId="urn:microsoft.com/office/officeart/2005/8/layout/gear1"/>
    <dgm:cxn modelId="{F4C0CE10-C5AF-45F6-830F-2CCCEF1A9703}" type="presOf" srcId="{47E6700C-2ACF-4C64-88F0-4B1B7D2E10A9}" destId="{20E11A47-B0E3-43B7-BA23-8F87DEDA3D95}" srcOrd="0" destOrd="0" presId="urn:microsoft.com/office/officeart/2005/8/layout/gear1"/>
    <dgm:cxn modelId="{0DD4C42E-F79F-403D-BE88-D8CBF936E4DF}" type="presOf" srcId="{81DD863F-61E3-414C-8392-861255324ED8}" destId="{68600BAE-ED57-4A82-AC92-AC779AF15272}" srcOrd="0" destOrd="0" presId="urn:microsoft.com/office/officeart/2005/8/layout/gear1"/>
    <dgm:cxn modelId="{C570D949-D96A-40D4-8F77-3BC9B5F15502}" type="presOf" srcId="{11DFF89B-B10C-439A-A28C-E12AD476B3CC}" destId="{9ADD2612-E6F4-4070-AE37-C07C96BB39EF}" srcOrd="0" destOrd="0" presId="urn:microsoft.com/office/officeart/2005/8/layout/gear1"/>
    <dgm:cxn modelId="{16A10F60-198B-49A9-8B0B-8EB73DBF6645}" type="presOf" srcId="{41784BD6-748F-40D4-ADDB-D043958036F8}" destId="{995BBD43-0583-4AF8-A7AC-31A197DBB38D}" srcOrd="0" destOrd="0" presId="urn:microsoft.com/office/officeart/2005/8/layout/gear1"/>
    <dgm:cxn modelId="{1528B227-3262-4CCB-B3F7-6C3408F188C6}" srcId="{11DFF89B-B10C-439A-A28C-E12AD476B3CC}" destId="{88E70F6A-C4FA-41CA-9767-6A213F3592DD}" srcOrd="2" destOrd="0" parTransId="{495D21AA-51F7-4CD9-B87F-751580902D1C}" sibTransId="{47E6700C-2ACF-4C64-88F0-4B1B7D2E10A9}"/>
    <dgm:cxn modelId="{F0003293-DC30-4CC9-96A8-90502AFA0476}" type="presOf" srcId="{81DD863F-61E3-414C-8392-861255324ED8}" destId="{AA1D4281-E6FC-4109-AD12-F9634487AF7E}" srcOrd="2" destOrd="0" presId="urn:microsoft.com/office/officeart/2005/8/layout/gear1"/>
    <dgm:cxn modelId="{C095BC8F-9AD3-4AC7-97FD-668F31D8F231}" type="presOf" srcId="{88E70F6A-C4FA-41CA-9767-6A213F3592DD}" destId="{44989555-08CC-4690-B2D1-535D06B5B9DF}" srcOrd="0" destOrd="0" presId="urn:microsoft.com/office/officeart/2005/8/layout/gear1"/>
    <dgm:cxn modelId="{2C60674D-FC1B-4CFE-801B-C9E0F6243959}" type="presOf" srcId="{88E70F6A-C4FA-41CA-9767-6A213F3592DD}" destId="{AC2616C2-45C7-49FF-9227-39D6E7BEF291}" srcOrd="3" destOrd="0" presId="urn:microsoft.com/office/officeart/2005/8/layout/gear1"/>
    <dgm:cxn modelId="{11AAD454-031F-4D6A-95E2-1FF7688BF3C8}" srcId="{11DFF89B-B10C-439A-A28C-E12AD476B3CC}" destId="{81DD863F-61E3-414C-8392-861255324ED8}" srcOrd="0" destOrd="0" parTransId="{D97FB465-EFC7-4243-8CA3-5CBBF0600246}" sibTransId="{41784BD6-748F-40D4-ADDB-D043958036F8}"/>
    <dgm:cxn modelId="{8E5CF8B7-740E-42DC-A5E3-DCC94F1E06F2}" type="presOf" srcId="{C6F50C0A-8BCB-49A1-98A4-CF447B9C354B}" destId="{8F9C6683-BB11-4C51-9099-36B221C9DD09}" srcOrd="2" destOrd="0" presId="urn:microsoft.com/office/officeart/2005/8/layout/gear1"/>
    <dgm:cxn modelId="{83323BE6-513B-4237-B2ED-49D5BB1D1CD8}" type="presOf" srcId="{C6F50C0A-8BCB-49A1-98A4-CF447B9C354B}" destId="{EF3FCF9F-C234-4304-B2A5-27356B2F1685}" srcOrd="1" destOrd="0" presId="urn:microsoft.com/office/officeart/2005/8/layout/gear1"/>
    <dgm:cxn modelId="{FDC24487-9258-408E-88E4-FCBAF51475E2}" srcId="{11DFF89B-B10C-439A-A28C-E12AD476B3CC}" destId="{C6F50C0A-8BCB-49A1-98A4-CF447B9C354B}" srcOrd="1" destOrd="0" parTransId="{322850CF-D835-40C5-B03A-576316BAD287}" sibTransId="{CA219EE8-535C-482F-A8FA-7DCA360C29A6}"/>
    <dgm:cxn modelId="{2FCDCF45-6ABB-4C69-B59A-00D046EF4A40}" type="presParOf" srcId="{9ADD2612-E6F4-4070-AE37-C07C96BB39EF}" destId="{68600BAE-ED57-4A82-AC92-AC779AF15272}" srcOrd="0" destOrd="0" presId="urn:microsoft.com/office/officeart/2005/8/layout/gear1"/>
    <dgm:cxn modelId="{DCF71A9F-5543-42F9-B73A-6864E66CD276}" type="presParOf" srcId="{9ADD2612-E6F4-4070-AE37-C07C96BB39EF}" destId="{DF4F77C9-C76D-41A2-8F7D-013A0DB27784}" srcOrd="1" destOrd="0" presId="urn:microsoft.com/office/officeart/2005/8/layout/gear1"/>
    <dgm:cxn modelId="{F763CF6B-6E3A-4EE8-BAE1-67C03E20765D}" type="presParOf" srcId="{9ADD2612-E6F4-4070-AE37-C07C96BB39EF}" destId="{AA1D4281-E6FC-4109-AD12-F9634487AF7E}" srcOrd="2" destOrd="0" presId="urn:microsoft.com/office/officeart/2005/8/layout/gear1"/>
    <dgm:cxn modelId="{CBD8F8A6-0698-4E97-8D62-48C1EEF19502}" type="presParOf" srcId="{9ADD2612-E6F4-4070-AE37-C07C96BB39EF}" destId="{70CE1A64-E83B-4A81-AA9F-BCB8E3FA6C82}" srcOrd="3" destOrd="0" presId="urn:microsoft.com/office/officeart/2005/8/layout/gear1"/>
    <dgm:cxn modelId="{608BBB5F-55EB-43E6-BED2-04BC016118E6}" type="presParOf" srcId="{9ADD2612-E6F4-4070-AE37-C07C96BB39EF}" destId="{EF3FCF9F-C234-4304-B2A5-27356B2F1685}" srcOrd="4" destOrd="0" presId="urn:microsoft.com/office/officeart/2005/8/layout/gear1"/>
    <dgm:cxn modelId="{BAFFB060-E551-4B85-BC53-B5F85BF376D2}" type="presParOf" srcId="{9ADD2612-E6F4-4070-AE37-C07C96BB39EF}" destId="{8F9C6683-BB11-4C51-9099-36B221C9DD09}" srcOrd="5" destOrd="0" presId="urn:microsoft.com/office/officeart/2005/8/layout/gear1"/>
    <dgm:cxn modelId="{A4A325D6-D2EE-4B89-8079-0CC707D1E895}" type="presParOf" srcId="{9ADD2612-E6F4-4070-AE37-C07C96BB39EF}" destId="{44989555-08CC-4690-B2D1-535D06B5B9DF}" srcOrd="6" destOrd="0" presId="urn:microsoft.com/office/officeart/2005/8/layout/gear1"/>
    <dgm:cxn modelId="{F8153991-C829-4DBC-A614-FF928513E431}" type="presParOf" srcId="{9ADD2612-E6F4-4070-AE37-C07C96BB39EF}" destId="{4178E487-77A0-49B0-ADCA-2DB4077E8B8B}" srcOrd="7" destOrd="0" presId="urn:microsoft.com/office/officeart/2005/8/layout/gear1"/>
    <dgm:cxn modelId="{2545C163-C414-4A8C-9AF8-BF950A0F88F0}" type="presParOf" srcId="{9ADD2612-E6F4-4070-AE37-C07C96BB39EF}" destId="{0B34445D-4F7D-43F6-BC54-1483EC7786BF}" srcOrd="8" destOrd="0" presId="urn:microsoft.com/office/officeart/2005/8/layout/gear1"/>
    <dgm:cxn modelId="{A13330BA-6F2F-4900-AE49-C44A4E68E406}" type="presParOf" srcId="{9ADD2612-E6F4-4070-AE37-C07C96BB39EF}" destId="{AC2616C2-45C7-49FF-9227-39D6E7BEF291}" srcOrd="9" destOrd="0" presId="urn:microsoft.com/office/officeart/2005/8/layout/gear1"/>
    <dgm:cxn modelId="{101A84E4-EAC7-416C-ACE3-1F64CF83ADEC}" type="presParOf" srcId="{9ADD2612-E6F4-4070-AE37-C07C96BB39EF}" destId="{995BBD43-0583-4AF8-A7AC-31A197DBB38D}" srcOrd="10" destOrd="0" presId="urn:microsoft.com/office/officeart/2005/8/layout/gear1"/>
    <dgm:cxn modelId="{EDCFE810-8951-423C-9FE7-771E07E41856}" type="presParOf" srcId="{9ADD2612-E6F4-4070-AE37-C07C96BB39EF}" destId="{1EDA1B09-A1B7-4BB1-8F8F-960262F42893}" srcOrd="11" destOrd="0" presId="urn:microsoft.com/office/officeart/2005/8/layout/gear1"/>
    <dgm:cxn modelId="{F30A408D-A999-426A-B2DB-D4DCCE4FCAA2}" type="presParOf" srcId="{9ADD2612-E6F4-4070-AE37-C07C96BB39EF}" destId="{20E11A47-B0E3-43B7-BA23-8F87DEDA3D9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E8088A-C47B-4846-8EAA-C510EB268173}" type="doc">
      <dgm:prSet loTypeId="urn:microsoft.com/office/officeart/2005/8/layout/radial1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FF25842-0590-4562-81DC-F80FD42BDF3E}">
      <dgm:prSet phldrT="[Text]"/>
      <dgm:spPr/>
      <dgm:t>
        <a:bodyPr/>
        <a:lstStyle/>
        <a:p>
          <a:r>
            <a:rPr lang="en-US" dirty="0" smtClean="0"/>
            <a:t>Certainty</a:t>
          </a:r>
          <a:endParaRPr lang="en-US" dirty="0"/>
        </a:p>
      </dgm:t>
    </dgm:pt>
    <dgm:pt modelId="{C755F6D6-1883-4551-A8CE-A2E33F81F6BA}" type="parTrans" cxnId="{A57BA413-B12E-4382-8D2C-3F6C0452123B}">
      <dgm:prSet/>
      <dgm:spPr/>
      <dgm:t>
        <a:bodyPr/>
        <a:lstStyle/>
        <a:p>
          <a:endParaRPr lang="en-US"/>
        </a:p>
      </dgm:t>
    </dgm:pt>
    <dgm:pt modelId="{F972167F-71DF-4DD0-8CCE-D13919D5A471}" type="sibTrans" cxnId="{A57BA413-B12E-4382-8D2C-3F6C0452123B}">
      <dgm:prSet/>
      <dgm:spPr/>
      <dgm:t>
        <a:bodyPr/>
        <a:lstStyle/>
        <a:p>
          <a:endParaRPr lang="en-US"/>
        </a:p>
      </dgm:t>
    </dgm:pt>
    <dgm:pt modelId="{CBFF54A1-E03C-437F-BB38-6FC8566A4C60}">
      <dgm:prSet phldrT="[Text]"/>
      <dgm:spPr/>
      <dgm:t>
        <a:bodyPr/>
        <a:lstStyle/>
        <a:p>
          <a:r>
            <a:rPr lang="en-US" dirty="0" smtClean="0"/>
            <a:t>Payment terms</a:t>
          </a:r>
          <a:endParaRPr lang="en-US" dirty="0"/>
        </a:p>
      </dgm:t>
    </dgm:pt>
    <dgm:pt modelId="{BD247F6A-7FAA-4657-B8E9-F1E1188520DC}" type="parTrans" cxnId="{263778F3-3D01-481F-B885-8BBED2FDB6C5}">
      <dgm:prSet/>
      <dgm:spPr/>
      <dgm:t>
        <a:bodyPr/>
        <a:lstStyle/>
        <a:p>
          <a:endParaRPr lang="en-US"/>
        </a:p>
      </dgm:t>
    </dgm:pt>
    <dgm:pt modelId="{01C2B008-8A73-45F0-81AA-2BCC95FEB431}" type="sibTrans" cxnId="{263778F3-3D01-481F-B885-8BBED2FDB6C5}">
      <dgm:prSet/>
      <dgm:spPr/>
      <dgm:t>
        <a:bodyPr/>
        <a:lstStyle/>
        <a:p>
          <a:endParaRPr lang="en-US"/>
        </a:p>
      </dgm:t>
    </dgm:pt>
    <dgm:pt modelId="{51435CEF-FB60-4A58-B186-9FBC6A9A5940}">
      <dgm:prSet phldrT="[Text]"/>
      <dgm:spPr/>
      <dgm:t>
        <a:bodyPr/>
        <a:lstStyle/>
        <a:p>
          <a:r>
            <a:rPr lang="en-US" dirty="0" smtClean="0"/>
            <a:t>Cost recovery principles</a:t>
          </a:r>
          <a:endParaRPr lang="en-US" dirty="0"/>
        </a:p>
      </dgm:t>
    </dgm:pt>
    <dgm:pt modelId="{91621FFE-32B7-454E-9991-14EA4A78A519}" type="parTrans" cxnId="{5FA7E076-CB0F-4F5D-B5C7-FE35A3F235A3}">
      <dgm:prSet/>
      <dgm:spPr/>
      <dgm:t>
        <a:bodyPr/>
        <a:lstStyle/>
        <a:p>
          <a:endParaRPr lang="en-US"/>
        </a:p>
      </dgm:t>
    </dgm:pt>
    <dgm:pt modelId="{22CA731C-C222-452C-B185-D3E6E6872F7D}" type="sibTrans" cxnId="{5FA7E076-CB0F-4F5D-B5C7-FE35A3F235A3}">
      <dgm:prSet/>
      <dgm:spPr/>
      <dgm:t>
        <a:bodyPr/>
        <a:lstStyle/>
        <a:p>
          <a:endParaRPr lang="en-US"/>
        </a:p>
      </dgm:t>
    </dgm:pt>
    <dgm:pt modelId="{A8E113C5-3D06-4BDB-90E1-C997E22A870A}">
      <dgm:prSet phldrT="[Text]"/>
      <dgm:spPr/>
      <dgm:t>
        <a:bodyPr/>
        <a:lstStyle/>
        <a:p>
          <a:r>
            <a:rPr lang="en-US" dirty="0" smtClean="0"/>
            <a:t>Process for </a:t>
          </a:r>
          <a:r>
            <a:rPr lang="en-US" dirty="0" err="1" smtClean="0"/>
            <a:t>remob</a:t>
          </a:r>
          <a:r>
            <a:rPr lang="en-US" dirty="0" smtClean="0"/>
            <a:t>.</a:t>
          </a:r>
          <a:endParaRPr lang="en-US" dirty="0"/>
        </a:p>
      </dgm:t>
    </dgm:pt>
    <dgm:pt modelId="{14FFADA2-BC6A-4641-9891-1618D01D8AFE}" type="parTrans" cxnId="{4E2413CB-9C81-4BF6-A82E-BE0A185B5E1A}">
      <dgm:prSet/>
      <dgm:spPr/>
      <dgm:t>
        <a:bodyPr/>
        <a:lstStyle/>
        <a:p>
          <a:endParaRPr lang="en-US"/>
        </a:p>
      </dgm:t>
    </dgm:pt>
    <dgm:pt modelId="{B5BE7C47-A3DD-4A25-9447-C57765F33625}" type="sibTrans" cxnId="{4E2413CB-9C81-4BF6-A82E-BE0A185B5E1A}">
      <dgm:prSet/>
      <dgm:spPr/>
      <dgm:t>
        <a:bodyPr/>
        <a:lstStyle/>
        <a:p>
          <a:endParaRPr lang="en-US"/>
        </a:p>
      </dgm:t>
    </dgm:pt>
    <dgm:pt modelId="{57C1206D-0EBE-4536-9F70-D63180E85350}">
      <dgm:prSet phldrT="[Text]"/>
      <dgm:spPr/>
      <dgm:t>
        <a:bodyPr/>
        <a:lstStyle/>
        <a:p>
          <a:r>
            <a:rPr lang="en-US" dirty="0" smtClean="0"/>
            <a:t>Benefits to supply chain</a:t>
          </a:r>
          <a:endParaRPr lang="en-US" dirty="0"/>
        </a:p>
      </dgm:t>
    </dgm:pt>
    <dgm:pt modelId="{34EDCFD7-6373-423F-8944-C482A598AF13}" type="parTrans" cxnId="{752DF0AE-4129-42DF-BBEC-E21A40771846}">
      <dgm:prSet/>
      <dgm:spPr/>
      <dgm:t>
        <a:bodyPr/>
        <a:lstStyle/>
        <a:p>
          <a:endParaRPr lang="en-US"/>
        </a:p>
      </dgm:t>
    </dgm:pt>
    <dgm:pt modelId="{BF797D4A-598B-45EB-83B7-F55F97C052EE}" type="sibTrans" cxnId="{752DF0AE-4129-42DF-BBEC-E21A40771846}">
      <dgm:prSet/>
      <dgm:spPr/>
      <dgm:t>
        <a:bodyPr/>
        <a:lstStyle/>
        <a:p>
          <a:endParaRPr lang="en-US"/>
        </a:p>
      </dgm:t>
    </dgm:pt>
    <dgm:pt modelId="{1C4E7AA9-F497-4253-88EC-9772A58609A0}">
      <dgm:prSet/>
      <dgm:spPr/>
      <dgm:t>
        <a:bodyPr/>
        <a:lstStyle/>
        <a:p>
          <a:r>
            <a:rPr lang="en-US" dirty="0" smtClean="0"/>
            <a:t>SOW during lockdown</a:t>
          </a:r>
          <a:endParaRPr lang="en-US" dirty="0"/>
        </a:p>
      </dgm:t>
    </dgm:pt>
    <dgm:pt modelId="{7434839B-9124-4F20-8D19-5878BD729303}" type="parTrans" cxnId="{0D88BA88-3300-4115-8542-894EDD4E3A95}">
      <dgm:prSet/>
      <dgm:spPr/>
      <dgm:t>
        <a:bodyPr/>
        <a:lstStyle/>
        <a:p>
          <a:endParaRPr lang="en-US"/>
        </a:p>
      </dgm:t>
    </dgm:pt>
    <dgm:pt modelId="{2F144FAE-718D-418C-A30C-88F4844E56C0}" type="sibTrans" cxnId="{0D88BA88-3300-4115-8542-894EDD4E3A95}">
      <dgm:prSet/>
      <dgm:spPr/>
      <dgm:t>
        <a:bodyPr/>
        <a:lstStyle/>
        <a:p>
          <a:endParaRPr lang="en-US"/>
        </a:p>
      </dgm:t>
    </dgm:pt>
    <dgm:pt modelId="{5009D6AB-F165-401B-8D98-AB42C62AC03E}">
      <dgm:prSet/>
      <dgm:spPr/>
      <dgm:t>
        <a:bodyPr/>
        <a:lstStyle/>
        <a:p>
          <a:r>
            <a:rPr lang="en-US" dirty="0" smtClean="0"/>
            <a:t>Daily rate for Level 4</a:t>
          </a:r>
          <a:endParaRPr lang="en-US" dirty="0"/>
        </a:p>
      </dgm:t>
    </dgm:pt>
    <dgm:pt modelId="{8B1F8E72-7FB9-456A-B41C-B42C9C570CA0}" type="parTrans" cxnId="{D145F8A3-C875-470C-9527-793D5D225270}">
      <dgm:prSet/>
      <dgm:spPr/>
      <dgm:t>
        <a:bodyPr/>
        <a:lstStyle/>
        <a:p>
          <a:endParaRPr lang="en-US"/>
        </a:p>
      </dgm:t>
    </dgm:pt>
    <dgm:pt modelId="{8F141CB3-B34C-458C-BBBC-1DF33AB31BF9}" type="sibTrans" cxnId="{D145F8A3-C875-470C-9527-793D5D225270}">
      <dgm:prSet/>
      <dgm:spPr/>
      <dgm:t>
        <a:bodyPr/>
        <a:lstStyle/>
        <a:p>
          <a:endParaRPr lang="en-US"/>
        </a:p>
      </dgm:t>
    </dgm:pt>
    <dgm:pt modelId="{C5143240-492D-42C8-A4CD-0595678D74E6}">
      <dgm:prSet/>
      <dgm:spPr/>
      <dgm:t>
        <a:bodyPr/>
        <a:lstStyle/>
        <a:p>
          <a:r>
            <a:rPr lang="en-US" dirty="0" smtClean="0"/>
            <a:t>Termination rights</a:t>
          </a:r>
          <a:endParaRPr lang="en-US" dirty="0"/>
        </a:p>
      </dgm:t>
    </dgm:pt>
    <dgm:pt modelId="{441D18BB-2DD2-4AA3-A8AD-03417E463784}" type="parTrans" cxnId="{1177B077-D1D1-4BCE-AB5E-EC523A78A7D8}">
      <dgm:prSet/>
      <dgm:spPr/>
      <dgm:t>
        <a:bodyPr/>
        <a:lstStyle/>
        <a:p>
          <a:endParaRPr lang="en-US"/>
        </a:p>
      </dgm:t>
    </dgm:pt>
    <dgm:pt modelId="{E093A7E9-4E84-4872-BBBC-90DA6C62FB7E}" type="sibTrans" cxnId="{1177B077-D1D1-4BCE-AB5E-EC523A78A7D8}">
      <dgm:prSet/>
      <dgm:spPr/>
      <dgm:t>
        <a:bodyPr/>
        <a:lstStyle/>
        <a:p>
          <a:endParaRPr lang="en-US"/>
        </a:p>
      </dgm:t>
    </dgm:pt>
    <dgm:pt modelId="{F731EEC3-79CD-411B-8391-FD87D75A9891}">
      <dgm:prSet/>
      <dgm:spPr/>
      <dgm:t>
        <a:bodyPr/>
        <a:lstStyle/>
        <a:p>
          <a:r>
            <a:rPr lang="en-US" dirty="0" smtClean="0"/>
            <a:t>Agreement period</a:t>
          </a:r>
          <a:endParaRPr lang="en-US" dirty="0"/>
        </a:p>
      </dgm:t>
    </dgm:pt>
    <dgm:pt modelId="{958B69A5-C559-49FB-B535-66114FDAE0FE}" type="parTrans" cxnId="{3C7FD3B6-63D5-4C5F-89AB-5EB5D50728B8}">
      <dgm:prSet/>
      <dgm:spPr/>
      <dgm:t>
        <a:bodyPr/>
        <a:lstStyle/>
        <a:p>
          <a:endParaRPr lang="en-US"/>
        </a:p>
      </dgm:t>
    </dgm:pt>
    <dgm:pt modelId="{2450B2AE-93ED-4FAF-9472-4584DEAEA72E}" type="sibTrans" cxnId="{3C7FD3B6-63D5-4C5F-89AB-5EB5D50728B8}">
      <dgm:prSet/>
      <dgm:spPr/>
      <dgm:t>
        <a:bodyPr/>
        <a:lstStyle/>
        <a:p>
          <a:endParaRPr lang="en-US"/>
        </a:p>
      </dgm:t>
    </dgm:pt>
    <dgm:pt modelId="{B4DC8C0A-02A3-4DE4-811E-942051EEEF80}" type="pres">
      <dgm:prSet presAssocID="{60E8088A-C47B-4846-8EAA-C510EB26817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04ED84D-2108-4E36-BCAC-5408A7E9D80A}" type="pres">
      <dgm:prSet presAssocID="{AFF25842-0590-4562-81DC-F80FD42BDF3E}" presName="centerShape" presStyleLbl="node0" presStyleIdx="0" presStyleCnt="1"/>
      <dgm:spPr/>
      <dgm:t>
        <a:bodyPr/>
        <a:lstStyle/>
        <a:p>
          <a:endParaRPr lang="en-US"/>
        </a:p>
      </dgm:t>
    </dgm:pt>
    <dgm:pt modelId="{E9E26A1B-5C4C-4135-9F4B-C18E614F8C8E}" type="pres">
      <dgm:prSet presAssocID="{BD247F6A-7FAA-4657-B8E9-F1E1188520DC}" presName="Name9" presStyleLbl="parChTrans1D2" presStyleIdx="0" presStyleCnt="8"/>
      <dgm:spPr/>
    </dgm:pt>
    <dgm:pt modelId="{659EEBDE-142A-456C-AECF-A3C338C0CEC4}" type="pres">
      <dgm:prSet presAssocID="{BD247F6A-7FAA-4657-B8E9-F1E1188520DC}" presName="connTx" presStyleLbl="parChTrans1D2" presStyleIdx="0" presStyleCnt="8"/>
      <dgm:spPr/>
    </dgm:pt>
    <dgm:pt modelId="{BABF6D5F-809C-46EE-A910-AA38D3112973}" type="pres">
      <dgm:prSet presAssocID="{CBFF54A1-E03C-437F-BB38-6FC8566A4C60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1ABCA-E93D-48CB-A637-671E2B69148E}" type="pres">
      <dgm:prSet presAssocID="{91621FFE-32B7-454E-9991-14EA4A78A519}" presName="Name9" presStyleLbl="parChTrans1D2" presStyleIdx="1" presStyleCnt="8"/>
      <dgm:spPr/>
    </dgm:pt>
    <dgm:pt modelId="{03A2CEEF-93A6-42C0-9779-72169C429B58}" type="pres">
      <dgm:prSet presAssocID="{91621FFE-32B7-454E-9991-14EA4A78A519}" presName="connTx" presStyleLbl="parChTrans1D2" presStyleIdx="1" presStyleCnt="8"/>
      <dgm:spPr/>
    </dgm:pt>
    <dgm:pt modelId="{E3116BA0-FB7D-401B-A92B-6762BF36BBAE}" type="pres">
      <dgm:prSet presAssocID="{51435CEF-FB60-4A58-B186-9FBC6A9A5940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5360C-4390-4674-873D-55F66549E2ED}" type="pres">
      <dgm:prSet presAssocID="{14FFADA2-BC6A-4641-9891-1618D01D8AFE}" presName="Name9" presStyleLbl="parChTrans1D2" presStyleIdx="2" presStyleCnt="8"/>
      <dgm:spPr/>
    </dgm:pt>
    <dgm:pt modelId="{26E0E478-F3E4-4917-89CD-7F84AC911300}" type="pres">
      <dgm:prSet presAssocID="{14FFADA2-BC6A-4641-9891-1618D01D8AFE}" presName="connTx" presStyleLbl="parChTrans1D2" presStyleIdx="2" presStyleCnt="8"/>
      <dgm:spPr/>
    </dgm:pt>
    <dgm:pt modelId="{9FABC0B3-1FCA-4ABE-915F-9702FE6F06C0}" type="pres">
      <dgm:prSet presAssocID="{A8E113C5-3D06-4BDB-90E1-C997E22A870A}" presName="node" presStyleLbl="node1" presStyleIdx="2" presStyleCnt="8">
        <dgm:presLayoutVars>
          <dgm:bulletEnabled val="1"/>
        </dgm:presLayoutVars>
      </dgm:prSet>
      <dgm:spPr/>
    </dgm:pt>
    <dgm:pt modelId="{BB7ED1D4-ED7D-4152-9764-14F67E481D0B}" type="pres">
      <dgm:prSet presAssocID="{34EDCFD7-6373-423F-8944-C482A598AF13}" presName="Name9" presStyleLbl="parChTrans1D2" presStyleIdx="3" presStyleCnt="8"/>
      <dgm:spPr/>
    </dgm:pt>
    <dgm:pt modelId="{C6B54785-9185-422B-B573-1A8D62BDCBB7}" type="pres">
      <dgm:prSet presAssocID="{34EDCFD7-6373-423F-8944-C482A598AF13}" presName="connTx" presStyleLbl="parChTrans1D2" presStyleIdx="3" presStyleCnt="8"/>
      <dgm:spPr/>
    </dgm:pt>
    <dgm:pt modelId="{AAC83A5B-3B20-4DD0-89F9-9083257A2EC4}" type="pres">
      <dgm:prSet presAssocID="{57C1206D-0EBE-4536-9F70-D63180E85350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8865E-0DDF-4D9D-9E7B-9749DB885BE1}" type="pres">
      <dgm:prSet presAssocID="{7434839B-9124-4F20-8D19-5878BD729303}" presName="Name9" presStyleLbl="parChTrans1D2" presStyleIdx="4" presStyleCnt="8"/>
      <dgm:spPr/>
    </dgm:pt>
    <dgm:pt modelId="{A2BDA19D-EE04-476A-AD2F-08409E3D1A62}" type="pres">
      <dgm:prSet presAssocID="{7434839B-9124-4F20-8D19-5878BD729303}" presName="connTx" presStyleLbl="parChTrans1D2" presStyleIdx="4" presStyleCnt="8"/>
      <dgm:spPr/>
    </dgm:pt>
    <dgm:pt modelId="{F80A1E0C-8781-406C-8372-8D278F765AB1}" type="pres">
      <dgm:prSet presAssocID="{1C4E7AA9-F497-4253-88EC-9772A58609A0}" presName="node" presStyleLbl="node1" presStyleIdx="4" presStyleCnt="8">
        <dgm:presLayoutVars>
          <dgm:bulletEnabled val="1"/>
        </dgm:presLayoutVars>
      </dgm:prSet>
      <dgm:spPr/>
    </dgm:pt>
    <dgm:pt modelId="{ED06C13D-281D-4BDF-8742-21731B26EE9D}" type="pres">
      <dgm:prSet presAssocID="{8B1F8E72-7FB9-456A-B41C-B42C9C570CA0}" presName="Name9" presStyleLbl="parChTrans1D2" presStyleIdx="5" presStyleCnt="8"/>
      <dgm:spPr/>
    </dgm:pt>
    <dgm:pt modelId="{B3B81A1B-8A27-4ADB-8C2B-10FCDEF97F28}" type="pres">
      <dgm:prSet presAssocID="{8B1F8E72-7FB9-456A-B41C-B42C9C570CA0}" presName="connTx" presStyleLbl="parChTrans1D2" presStyleIdx="5" presStyleCnt="8"/>
      <dgm:spPr/>
    </dgm:pt>
    <dgm:pt modelId="{86A7D39C-937C-4D30-9F87-CF9A82F7EBAD}" type="pres">
      <dgm:prSet presAssocID="{5009D6AB-F165-401B-8D98-AB42C62AC03E}" presName="node" presStyleLbl="node1" presStyleIdx="5" presStyleCnt="8">
        <dgm:presLayoutVars>
          <dgm:bulletEnabled val="1"/>
        </dgm:presLayoutVars>
      </dgm:prSet>
      <dgm:spPr/>
    </dgm:pt>
    <dgm:pt modelId="{9EB47C6F-3778-4844-B5EF-9EB483AE0F22}" type="pres">
      <dgm:prSet presAssocID="{441D18BB-2DD2-4AA3-A8AD-03417E463784}" presName="Name9" presStyleLbl="parChTrans1D2" presStyleIdx="6" presStyleCnt="8"/>
      <dgm:spPr/>
    </dgm:pt>
    <dgm:pt modelId="{B6301BFF-577B-4446-8A75-9AF4D2D8A952}" type="pres">
      <dgm:prSet presAssocID="{441D18BB-2DD2-4AA3-A8AD-03417E463784}" presName="connTx" presStyleLbl="parChTrans1D2" presStyleIdx="6" presStyleCnt="8"/>
      <dgm:spPr/>
    </dgm:pt>
    <dgm:pt modelId="{D2179182-EB13-4693-A3AD-FC8A00AEF58D}" type="pres">
      <dgm:prSet presAssocID="{C5143240-492D-42C8-A4CD-0595678D74E6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2A924A-B486-454A-8DDE-67B0FEE0EF6B}" type="pres">
      <dgm:prSet presAssocID="{958B69A5-C559-49FB-B535-66114FDAE0FE}" presName="Name9" presStyleLbl="parChTrans1D2" presStyleIdx="7" presStyleCnt="8"/>
      <dgm:spPr/>
    </dgm:pt>
    <dgm:pt modelId="{086CF283-C4E5-489F-A505-58A42CB15D0D}" type="pres">
      <dgm:prSet presAssocID="{958B69A5-C559-49FB-B535-66114FDAE0FE}" presName="connTx" presStyleLbl="parChTrans1D2" presStyleIdx="7" presStyleCnt="8"/>
      <dgm:spPr/>
    </dgm:pt>
    <dgm:pt modelId="{9936E79A-B4C1-4DF6-BF0D-082075D4F469}" type="pres">
      <dgm:prSet presAssocID="{F731EEC3-79CD-411B-8391-FD87D75A9891}" presName="node" presStyleLbl="node1" presStyleIdx="7" presStyleCnt="8">
        <dgm:presLayoutVars>
          <dgm:bulletEnabled val="1"/>
        </dgm:presLayoutVars>
      </dgm:prSet>
      <dgm:spPr/>
    </dgm:pt>
  </dgm:ptLst>
  <dgm:cxnLst>
    <dgm:cxn modelId="{839FE382-F2D3-45A6-9184-4C196564D1D5}" type="presOf" srcId="{441D18BB-2DD2-4AA3-A8AD-03417E463784}" destId="{B6301BFF-577B-4446-8A75-9AF4D2D8A952}" srcOrd="1" destOrd="0" presId="urn:microsoft.com/office/officeart/2005/8/layout/radial1"/>
    <dgm:cxn modelId="{6520C34D-4E31-4976-B41D-0DF5948EACD7}" type="presOf" srcId="{5009D6AB-F165-401B-8D98-AB42C62AC03E}" destId="{86A7D39C-937C-4D30-9F87-CF9A82F7EBAD}" srcOrd="0" destOrd="0" presId="urn:microsoft.com/office/officeart/2005/8/layout/radial1"/>
    <dgm:cxn modelId="{9FB51B55-38C5-46F2-9FE0-4FE55169D916}" type="presOf" srcId="{8B1F8E72-7FB9-456A-B41C-B42C9C570CA0}" destId="{ED06C13D-281D-4BDF-8742-21731B26EE9D}" srcOrd="0" destOrd="0" presId="urn:microsoft.com/office/officeart/2005/8/layout/radial1"/>
    <dgm:cxn modelId="{B8D33A7D-0589-4D9B-9F22-560E0F8E7383}" type="presOf" srcId="{91621FFE-32B7-454E-9991-14EA4A78A519}" destId="{F0C1ABCA-E93D-48CB-A637-671E2B69148E}" srcOrd="0" destOrd="0" presId="urn:microsoft.com/office/officeart/2005/8/layout/radial1"/>
    <dgm:cxn modelId="{567481CB-43A2-484A-8D81-7237C03C9056}" type="presOf" srcId="{57C1206D-0EBE-4536-9F70-D63180E85350}" destId="{AAC83A5B-3B20-4DD0-89F9-9083257A2EC4}" srcOrd="0" destOrd="0" presId="urn:microsoft.com/office/officeart/2005/8/layout/radial1"/>
    <dgm:cxn modelId="{D145F8A3-C875-470C-9527-793D5D225270}" srcId="{AFF25842-0590-4562-81DC-F80FD42BDF3E}" destId="{5009D6AB-F165-401B-8D98-AB42C62AC03E}" srcOrd="5" destOrd="0" parTransId="{8B1F8E72-7FB9-456A-B41C-B42C9C570CA0}" sibTransId="{8F141CB3-B34C-458C-BBBC-1DF33AB31BF9}"/>
    <dgm:cxn modelId="{1177B077-D1D1-4BCE-AB5E-EC523A78A7D8}" srcId="{AFF25842-0590-4562-81DC-F80FD42BDF3E}" destId="{C5143240-492D-42C8-A4CD-0595678D74E6}" srcOrd="6" destOrd="0" parTransId="{441D18BB-2DD2-4AA3-A8AD-03417E463784}" sibTransId="{E093A7E9-4E84-4872-BBBC-90DA6C62FB7E}"/>
    <dgm:cxn modelId="{F5028BC8-C129-44BC-ABE8-B8524245C269}" type="presOf" srcId="{7434839B-9124-4F20-8D19-5878BD729303}" destId="{C308865E-0DDF-4D9D-9E7B-9749DB885BE1}" srcOrd="0" destOrd="0" presId="urn:microsoft.com/office/officeart/2005/8/layout/radial1"/>
    <dgm:cxn modelId="{CE718C63-82AB-45AE-B182-4E6126B29A6A}" type="presOf" srcId="{C5143240-492D-42C8-A4CD-0595678D74E6}" destId="{D2179182-EB13-4693-A3AD-FC8A00AEF58D}" srcOrd="0" destOrd="0" presId="urn:microsoft.com/office/officeart/2005/8/layout/radial1"/>
    <dgm:cxn modelId="{167237E1-DEDA-417C-9479-534CB399FD63}" type="presOf" srcId="{BD247F6A-7FAA-4657-B8E9-F1E1188520DC}" destId="{E9E26A1B-5C4C-4135-9F4B-C18E614F8C8E}" srcOrd="0" destOrd="0" presId="urn:microsoft.com/office/officeart/2005/8/layout/radial1"/>
    <dgm:cxn modelId="{752DF0AE-4129-42DF-BBEC-E21A40771846}" srcId="{AFF25842-0590-4562-81DC-F80FD42BDF3E}" destId="{57C1206D-0EBE-4536-9F70-D63180E85350}" srcOrd="3" destOrd="0" parTransId="{34EDCFD7-6373-423F-8944-C482A598AF13}" sibTransId="{BF797D4A-598B-45EB-83B7-F55F97C052EE}"/>
    <dgm:cxn modelId="{BDAE0073-C6E0-44A1-B90F-06C48AAD0BBD}" type="presOf" srcId="{BD247F6A-7FAA-4657-B8E9-F1E1188520DC}" destId="{659EEBDE-142A-456C-AECF-A3C338C0CEC4}" srcOrd="1" destOrd="0" presId="urn:microsoft.com/office/officeart/2005/8/layout/radial1"/>
    <dgm:cxn modelId="{12875E4D-15CB-48AD-853E-AF5AB7C2F444}" type="presOf" srcId="{441D18BB-2DD2-4AA3-A8AD-03417E463784}" destId="{9EB47C6F-3778-4844-B5EF-9EB483AE0F22}" srcOrd="0" destOrd="0" presId="urn:microsoft.com/office/officeart/2005/8/layout/radial1"/>
    <dgm:cxn modelId="{DFD18731-2D1F-45B5-A4DE-34B6393401E3}" type="presOf" srcId="{958B69A5-C559-49FB-B535-66114FDAE0FE}" destId="{086CF283-C4E5-489F-A505-58A42CB15D0D}" srcOrd="1" destOrd="0" presId="urn:microsoft.com/office/officeart/2005/8/layout/radial1"/>
    <dgm:cxn modelId="{263778F3-3D01-481F-B885-8BBED2FDB6C5}" srcId="{AFF25842-0590-4562-81DC-F80FD42BDF3E}" destId="{CBFF54A1-E03C-437F-BB38-6FC8566A4C60}" srcOrd="0" destOrd="0" parTransId="{BD247F6A-7FAA-4657-B8E9-F1E1188520DC}" sibTransId="{01C2B008-8A73-45F0-81AA-2BCC95FEB431}"/>
    <dgm:cxn modelId="{14857E56-8FE2-444D-9183-D685D7CCDE07}" type="presOf" srcId="{14FFADA2-BC6A-4641-9891-1618D01D8AFE}" destId="{2C95360C-4390-4674-873D-55F66549E2ED}" srcOrd="0" destOrd="0" presId="urn:microsoft.com/office/officeart/2005/8/layout/radial1"/>
    <dgm:cxn modelId="{6424A254-9A0D-41B2-9609-431F6C12E436}" type="presOf" srcId="{AFF25842-0590-4562-81DC-F80FD42BDF3E}" destId="{E04ED84D-2108-4E36-BCAC-5408A7E9D80A}" srcOrd="0" destOrd="0" presId="urn:microsoft.com/office/officeart/2005/8/layout/radial1"/>
    <dgm:cxn modelId="{2A5975B9-7BF0-4074-BDAC-32544FE7F188}" type="presOf" srcId="{8B1F8E72-7FB9-456A-B41C-B42C9C570CA0}" destId="{B3B81A1B-8A27-4ADB-8C2B-10FCDEF97F28}" srcOrd="1" destOrd="0" presId="urn:microsoft.com/office/officeart/2005/8/layout/radial1"/>
    <dgm:cxn modelId="{339BF850-AD4B-4BF0-93D6-2AACADC02912}" type="presOf" srcId="{958B69A5-C559-49FB-B535-66114FDAE0FE}" destId="{BC2A924A-B486-454A-8DDE-67B0FEE0EF6B}" srcOrd="0" destOrd="0" presId="urn:microsoft.com/office/officeart/2005/8/layout/radial1"/>
    <dgm:cxn modelId="{A57BA413-B12E-4382-8D2C-3F6C0452123B}" srcId="{60E8088A-C47B-4846-8EAA-C510EB268173}" destId="{AFF25842-0590-4562-81DC-F80FD42BDF3E}" srcOrd="0" destOrd="0" parTransId="{C755F6D6-1883-4551-A8CE-A2E33F81F6BA}" sibTransId="{F972167F-71DF-4DD0-8CCE-D13919D5A471}"/>
    <dgm:cxn modelId="{A03D6EBF-C8E1-48B7-B15F-41139CD816AC}" type="presOf" srcId="{91621FFE-32B7-454E-9991-14EA4A78A519}" destId="{03A2CEEF-93A6-42C0-9779-72169C429B58}" srcOrd="1" destOrd="0" presId="urn:microsoft.com/office/officeart/2005/8/layout/radial1"/>
    <dgm:cxn modelId="{7A3C19A0-D73C-4AFB-B164-31977B31B64B}" type="presOf" srcId="{34EDCFD7-6373-423F-8944-C482A598AF13}" destId="{C6B54785-9185-422B-B573-1A8D62BDCBB7}" srcOrd="1" destOrd="0" presId="urn:microsoft.com/office/officeart/2005/8/layout/radial1"/>
    <dgm:cxn modelId="{4E2413CB-9C81-4BF6-A82E-BE0A185B5E1A}" srcId="{AFF25842-0590-4562-81DC-F80FD42BDF3E}" destId="{A8E113C5-3D06-4BDB-90E1-C997E22A870A}" srcOrd="2" destOrd="0" parTransId="{14FFADA2-BC6A-4641-9891-1618D01D8AFE}" sibTransId="{B5BE7C47-A3DD-4A25-9447-C57765F33625}"/>
    <dgm:cxn modelId="{8F61CDB6-D5ED-45B1-B23A-D61A6DB616FA}" type="presOf" srcId="{14FFADA2-BC6A-4641-9891-1618D01D8AFE}" destId="{26E0E478-F3E4-4917-89CD-7F84AC911300}" srcOrd="1" destOrd="0" presId="urn:microsoft.com/office/officeart/2005/8/layout/radial1"/>
    <dgm:cxn modelId="{B37E7B72-B46D-409D-9299-AAEC3E4A79CB}" type="presOf" srcId="{CBFF54A1-E03C-437F-BB38-6FC8566A4C60}" destId="{BABF6D5F-809C-46EE-A910-AA38D3112973}" srcOrd="0" destOrd="0" presId="urn:microsoft.com/office/officeart/2005/8/layout/radial1"/>
    <dgm:cxn modelId="{CC8005FD-B950-43A6-B5FA-E2B9AF5BDA13}" type="presOf" srcId="{34EDCFD7-6373-423F-8944-C482A598AF13}" destId="{BB7ED1D4-ED7D-4152-9764-14F67E481D0B}" srcOrd="0" destOrd="0" presId="urn:microsoft.com/office/officeart/2005/8/layout/radial1"/>
    <dgm:cxn modelId="{19B9BB9D-F410-4D47-AD9C-6CD01859F1A8}" type="presOf" srcId="{A8E113C5-3D06-4BDB-90E1-C997E22A870A}" destId="{9FABC0B3-1FCA-4ABE-915F-9702FE6F06C0}" srcOrd="0" destOrd="0" presId="urn:microsoft.com/office/officeart/2005/8/layout/radial1"/>
    <dgm:cxn modelId="{3C7FD3B6-63D5-4C5F-89AB-5EB5D50728B8}" srcId="{AFF25842-0590-4562-81DC-F80FD42BDF3E}" destId="{F731EEC3-79CD-411B-8391-FD87D75A9891}" srcOrd="7" destOrd="0" parTransId="{958B69A5-C559-49FB-B535-66114FDAE0FE}" sibTransId="{2450B2AE-93ED-4FAF-9472-4584DEAEA72E}"/>
    <dgm:cxn modelId="{0505A37A-DDCF-474E-9AC8-DCF290E81CDC}" type="presOf" srcId="{51435CEF-FB60-4A58-B186-9FBC6A9A5940}" destId="{E3116BA0-FB7D-401B-A92B-6762BF36BBAE}" srcOrd="0" destOrd="0" presId="urn:microsoft.com/office/officeart/2005/8/layout/radial1"/>
    <dgm:cxn modelId="{44872E75-A29C-454C-8819-C43CEA685C89}" type="presOf" srcId="{F731EEC3-79CD-411B-8391-FD87D75A9891}" destId="{9936E79A-B4C1-4DF6-BF0D-082075D4F469}" srcOrd="0" destOrd="0" presId="urn:microsoft.com/office/officeart/2005/8/layout/radial1"/>
    <dgm:cxn modelId="{E9DFB214-9978-47DF-B500-5A9D988AE1F7}" type="presOf" srcId="{60E8088A-C47B-4846-8EAA-C510EB268173}" destId="{B4DC8C0A-02A3-4DE4-811E-942051EEEF80}" srcOrd="0" destOrd="0" presId="urn:microsoft.com/office/officeart/2005/8/layout/radial1"/>
    <dgm:cxn modelId="{8A5D1F65-0501-4522-8909-8F16D877C5A4}" type="presOf" srcId="{7434839B-9124-4F20-8D19-5878BD729303}" destId="{A2BDA19D-EE04-476A-AD2F-08409E3D1A62}" srcOrd="1" destOrd="0" presId="urn:microsoft.com/office/officeart/2005/8/layout/radial1"/>
    <dgm:cxn modelId="{D365DA59-524A-47FD-B3F8-66485668ECA8}" type="presOf" srcId="{1C4E7AA9-F497-4253-88EC-9772A58609A0}" destId="{F80A1E0C-8781-406C-8372-8D278F765AB1}" srcOrd="0" destOrd="0" presId="urn:microsoft.com/office/officeart/2005/8/layout/radial1"/>
    <dgm:cxn modelId="{0D88BA88-3300-4115-8542-894EDD4E3A95}" srcId="{AFF25842-0590-4562-81DC-F80FD42BDF3E}" destId="{1C4E7AA9-F497-4253-88EC-9772A58609A0}" srcOrd="4" destOrd="0" parTransId="{7434839B-9124-4F20-8D19-5878BD729303}" sibTransId="{2F144FAE-718D-418C-A30C-88F4844E56C0}"/>
    <dgm:cxn modelId="{5FA7E076-CB0F-4F5D-B5C7-FE35A3F235A3}" srcId="{AFF25842-0590-4562-81DC-F80FD42BDF3E}" destId="{51435CEF-FB60-4A58-B186-9FBC6A9A5940}" srcOrd="1" destOrd="0" parTransId="{91621FFE-32B7-454E-9991-14EA4A78A519}" sibTransId="{22CA731C-C222-452C-B185-D3E6E6872F7D}"/>
    <dgm:cxn modelId="{7B1D488B-5B22-44A3-A270-3BBDE997DC1E}" type="presParOf" srcId="{B4DC8C0A-02A3-4DE4-811E-942051EEEF80}" destId="{E04ED84D-2108-4E36-BCAC-5408A7E9D80A}" srcOrd="0" destOrd="0" presId="urn:microsoft.com/office/officeart/2005/8/layout/radial1"/>
    <dgm:cxn modelId="{500E8A6C-77CC-4294-AA26-2246315C383D}" type="presParOf" srcId="{B4DC8C0A-02A3-4DE4-811E-942051EEEF80}" destId="{E9E26A1B-5C4C-4135-9F4B-C18E614F8C8E}" srcOrd="1" destOrd="0" presId="urn:microsoft.com/office/officeart/2005/8/layout/radial1"/>
    <dgm:cxn modelId="{0E205675-B09E-4C39-89C8-B9179C6FB272}" type="presParOf" srcId="{E9E26A1B-5C4C-4135-9F4B-C18E614F8C8E}" destId="{659EEBDE-142A-456C-AECF-A3C338C0CEC4}" srcOrd="0" destOrd="0" presId="urn:microsoft.com/office/officeart/2005/8/layout/radial1"/>
    <dgm:cxn modelId="{2268FD21-72F8-4FF6-91CE-14BF0219C323}" type="presParOf" srcId="{B4DC8C0A-02A3-4DE4-811E-942051EEEF80}" destId="{BABF6D5F-809C-46EE-A910-AA38D3112973}" srcOrd="2" destOrd="0" presId="urn:microsoft.com/office/officeart/2005/8/layout/radial1"/>
    <dgm:cxn modelId="{EDD7D488-36AF-4592-A75C-403123A7A32B}" type="presParOf" srcId="{B4DC8C0A-02A3-4DE4-811E-942051EEEF80}" destId="{F0C1ABCA-E93D-48CB-A637-671E2B69148E}" srcOrd="3" destOrd="0" presId="urn:microsoft.com/office/officeart/2005/8/layout/radial1"/>
    <dgm:cxn modelId="{2BF55D58-F49C-44A6-8C3B-08DBED4DA88D}" type="presParOf" srcId="{F0C1ABCA-E93D-48CB-A637-671E2B69148E}" destId="{03A2CEEF-93A6-42C0-9779-72169C429B58}" srcOrd="0" destOrd="0" presId="urn:microsoft.com/office/officeart/2005/8/layout/radial1"/>
    <dgm:cxn modelId="{A233BC26-BCBF-44CF-801F-2221EB77D537}" type="presParOf" srcId="{B4DC8C0A-02A3-4DE4-811E-942051EEEF80}" destId="{E3116BA0-FB7D-401B-A92B-6762BF36BBAE}" srcOrd="4" destOrd="0" presId="urn:microsoft.com/office/officeart/2005/8/layout/radial1"/>
    <dgm:cxn modelId="{9111074F-2B6C-4A81-A238-451F54E7F1C8}" type="presParOf" srcId="{B4DC8C0A-02A3-4DE4-811E-942051EEEF80}" destId="{2C95360C-4390-4674-873D-55F66549E2ED}" srcOrd="5" destOrd="0" presId="urn:microsoft.com/office/officeart/2005/8/layout/radial1"/>
    <dgm:cxn modelId="{0B3A9FC5-C69E-424F-B817-88A31197330B}" type="presParOf" srcId="{2C95360C-4390-4674-873D-55F66549E2ED}" destId="{26E0E478-F3E4-4917-89CD-7F84AC911300}" srcOrd="0" destOrd="0" presId="urn:microsoft.com/office/officeart/2005/8/layout/radial1"/>
    <dgm:cxn modelId="{5812D426-B4B9-42DF-BCB0-6C1B49A84B1A}" type="presParOf" srcId="{B4DC8C0A-02A3-4DE4-811E-942051EEEF80}" destId="{9FABC0B3-1FCA-4ABE-915F-9702FE6F06C0}" srcOrd="6" destOrd="0" presId="urn:microsoft.com/office/officeart/2005/8/layout/radial1"/>
    <dgm:cxn modelId="{F44DCD55-FB75-4253-8FC9-33ACF3503D2D}" type="presParOf" srcId="{B4DC8C0A-02A3-4DE4-811E-942051EEEF80}" destId="{BB7ED1D4-ED7D-4152-9764-14F67E481D0B}" srcOrd="7" destOrd="0" presId="urn:microsoft.com/office/officeart/2005/8/layout/radial1"/>
    <dgm:cxn modelId="{DF719BF0-6ED6-4107-B60B-4D382378EF82}" type="presParOf" srcId="{BB7ED1D4-ED7D-4152-9764-14F67E481D0B}" destId="{C6B54785-9185-422B-B573-1A8D62BDCBB7}" srcOrd="0" destOrd="0" presId="urn:microsoft.com/office/officeart/2005/8/layout/radial1"/>
    <dgm:cxn modelId="{863E6127-D70F-4CD7-89D2-9D30136B8306}" type="presParOf" srcId="{B4DC8C0A-02A3-4DE4-811E-942051EEEF80}" destId="{AAC83A5B-3B20-4DD0-89F9-9083257A2EC4}" srcOrd="8" destOrd="0" presId="urn:microsoft.com/office/officeart/2005/8/layout/radial1"/>
    <dgm:cxn modelId="{894F12F7-7D07-4709-B0FB-B341305FEFA2}" type="presParOf" srcId="{B4DC8C0A-02A3-4DE4-811E-942051EEEF80}" destId="{C308865E-0DDF-4D9D-9E7B-9749DB885BE1}" srcOrd="9" destOrd="0" presId="urn:microsoft.com/office/officeart/2005/8/layout/radial1"/>
    <dgm:cxn modelId="{2934554D-16C1-49B0-BBB2-619BC8F3BE91}" type="presParOf" srcId="{C308865E-0DDF-4D9D-9E7B-9749DB885BE1}" destId="{A2BDA19D-EE04-476A-AD2F-08409E3D1A62}" srcOrd="0" destOrd="0" presId="urn:microsoft.com/office/officeart/2005/8/layout/radial1"/>
    <dgm:cxn modelId="{5A943ADB-C290-4720-9FAA-93DE90C68942}" type="presParOf" srcId="{B4DC8C0A-02A3-4DE4-811E-942051EEEF80}" destId="{F80A1E0C-8781-406C-8372-8D278F765AB1}" srcOrd="10" destOrd="0" presId="urn:microsoft.com/office/officeart/2005/8/layout/radial1"/>
    <dgm:cxn modelId="{73AF740A-66CC-48A3-A7E2-A0BC8A0743ED}" type="presParOf" srcId="{B4DC8C0A-02A3-4DE4-811E-942051EEEF80}" destId="{ED06C13D-281D-4BDF-8742-21731B26EE9D}" srcOrd="11" destOrd="0" presId="urn:microsoft.com/office/officeart/2005/8/layout/radial1"/>
    <dgm:cxn modelId="{7F4FD7A6-3CC9-4F20-8B4C-23D59C3B9E7D}" type="presParOf" srcId="{ED06C13D-281D-4BDF-8742-21731B26EE9D}" destId="{B3B81A1B-8A27-4ADB-8C2B-10FCDEF97F28}" srcOrd="0" destOrd="0" presId="urn:microsoft.com/office/officeart/2005/8/layout/radial1"/>
    <dgm:cxn modelId="{F4C40971-5A25-44C1-97A9-C65B19FA5D3A}" type="presParOf" srcId="{B4DC8C0A-02A3-4DE4-811E-942051EEEF80}" destId="{86A7D39C-937C-4D30-9F87-CF9A82F7EBAD}" srcOrd="12" destOrd="0" presId="urn:microsoft.com/office/officeart/2005/8/layout/radial1"/>
    <dgm:cxn modelId="{E2DB81C3-3EEF-41F8-8B3B-B440C11C02D5}" type="presParOf" srcId="{B4DC8C0A-02A3-4DE4-811E-942051EEEF80}" destId="{9EB47C6F-3778-4844-B5EF-9EB483AE0F22}" srcOrd="13" destOrd="0" presId="urn:microsoft.com/office/officeart/2005/8/layout/radial1"/>
    <dgm:cxn modelId="{5DF9956F-B799-4B04-91A1-A0F31C3AE6F7}" type="presParOf" srcId="{9EB47C6F-3778-4844-B5EF-9EB483AE0F22}" destId="{B6301BFF-577B-4446-8A75-9AF4D2D8A952}" srcOrd="0" destOrd="0" presId="urn:microsoft.com/office/officeart/2005/8/layout/radial1"/>
    <dgm:cxn modelId="{F561C0B2-30F4-44F6-87C2-5E11E20B6DAC}" type="presParOf" srcId="{B4DC8C0A-02A3-4DE4-811E-942051EEEF80}" destId="{D2179182-EB13-4693-A3AD-FC8A00AEF58D}" srcOrd="14" destOrd="0" presId="urn:microsoft.com/office/officeart/2005/8/layout/radial1"/>
    <dgm:cxn modelId="{6A2DB849-FB56-4D87-A738-8A8024BB9CB8}" type="presParOf" srcId="{B4DC8C0A-02A3-4DE4-811E-942051EEEF80}" destId="{BC2A924A-B486-454A-8DDE-67B0FEE0EF6B}" srcOrd="15" destOrd="0" presId="urn:microsoft.com/office/officeart/2005/8/layout/radial1"/>
    <dgm:cxn modelId="{8C63CA47-2E0D-4A72-9C54-FDA4D4942036}" type="presParOf" srcId="{BC2A924A-B486-454A-8DDE-67B0FEE0EF6B}" destId="{086CF283-C4E5-489F-A505-58A42CB15D0D}" srcOrd="0" destOrd="0" presId="urn:microsoft.com/office/officeart/2005/8/layout/radial1"/>
    <dgm:cxn modelId="{49BE4CAF-487A-458E-BE59-41AF13E2075D}" type="presParOf" srcId="{B4DC8C0A-02A3-4DE4-811E-942051EEEF80}" destId="{9936E79A-B4C1-4DF6-BF0D-082075D4F469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9A0170-BA9A-4EEE-B03B-A9040B7AE6BD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0A8F01-ADCD-46A5-8CB8-5EF1F546E5DB}">
      <dgm:prSet phldrT="[Text]"/>
      <dgm:spPr/>
      <dgm:t>
        <a:bodyPr/>
        <a:lstStyle/>
        <a:p>
          <a:r>
            <a:rPr lang="en-US" dirty="0" smtClean="0"/>
            <a:t>Long term viability of Contractors</a:t>
          </a:r>
          <a:endParaRPr lang="en-US" dirty="0"/>
        </a:p>
      </dgm:t>
    </dgm:pt>
    <dgm:pt modelId="{511827FC-0F1C-4918-B208-C3688BEDF5DD}" type="parTrans" cxnId="{6D5F8273-3EE7-4A32-921E-FEDECE7B05F5}">
      <dgm:prSet/>
      <dgm:spPr/>
      <dgm:t>
        <a:bodyPr/>
        <a:lstStyle/>
        <a:p>
          <a:endParaRPr lang="en-US"/>
        </a:p>
      </dgm:t>
    </dgm:pt>
    <dgm:pt modelId="{692FEC09-4E93-4BD1-92BB-C8E20C3D7C7D}" type="sibTrans" cxnId="{6D5F8273-3EE7-4A32-921E-FEDECE7B05F5}">
      <dgm:prSet/>
      <dgm:spPr/>
      <dgm:t>
        <a:bodyPr/>
        <a:lstStyle/>
        <a:p>
          <a:endParaRPr lang="en-US"/>
        </a:p>
      </dgm:t>
    </dgm:pt>
    <dgm:pt modelId="{762BD3B0-E387-4CC2-9F61-A108CA673E20}">
      <dgm:prSet phldrT="[Text]"/>
      <dgm:spPr/>
      <dgm:t>
        <a:bodyPr/>
        <a:lstStyle/>
        <a:p>
          <a:r>
            <a:rPr lang="en-US" dirty="0" smtClean="0"/>
            <a:t>Period of UC lockdown</a:t>
          </a:r>
          <a:endParaRPr lang="en-US" dirty="0"/>
        </a:p>
      </dgm:t>
    </dgm:pt>
    <dgm:pt modelId="{72E9A36C-EAB3-4894-A5EF-E929F0CD167C}" type="parTrans" cxnId="{23483E86-045F-4614-ACD9-AD61F958AC50}">
      <dgm:prSet/>
      <dgm:spPr/>
      <dgm:t>
        <a:bodyPr/>
        <a:lstStyle/>
        <a:p>
          <a:endParaRPr lang="en-US"/>
        </a:p>
      </dgm:t>
    </dgm:pt>
    <dgm:pt modelId="{B40B3B2B-4D96-4D32-A488-A83131063C17}" type="sibTrans" cxnId="{23483E86-045F-4614-ACD9-AD61F958AC50}">
      <dgm:prSet/>
      <dgm:spPr/>
      <dgm:t>
        <a:bodyPr/>
        <a:lstStyle/>
        <a:p>
          <a:endParaRPr lang="en-US"/>
        </a:p>
      </dgm:t>
    </dgm:pt>
    <dgm:pt modelId="{F4770250-847F-4C5B-A4BA-98CE9B2CB0CA}">
      <dgm:prSet phldrT="[Text]"/>
      <dgm:spPr/>
      <dgm:t>
        <a:bodyPr/>
        <a:lstStyle/>
        <a:p>
          <a:r>
            <a:rPr lang="en-US" dirty="0" smtClean="0"/>
            <a:t>Potential for interim works</a:t>
          </a:r>
          <a:endParaRPr lang="en-US" dirty="0"/>
        </a:p>
      </dgm:t>
    </dgm:pt>
    <dgm:pt modelId="{B9C675B5-6FF9-445E-A96D-891643816EAF}" type="parTrans" cxnId="{855B6ED0-F104-4B0D-8150-D43B38A8010E}">
      <dgm:prSet/>
      <dgm:spPr/>
      <dgm:t>
        <a:bodyPr/>
        <a:lstStyle/>
        <a:p>
          <a:endParaRPr lang="en-US"/>
        </a:p>
      </dgm:t>
    </dgm:pt>
    <dgm:pt modelId="{FDE7C03C-78FF-45D7-9B33-3EE889024CE0}" type="sibTrans" cxnId="{855B6ED0-F104-4B0D-8150-D43B38A8010E}">
      <dgm:prSet/>
      <dgm:spPr/>
      <dgm:t>
        <a:bodyPr/>
        <a:lstStyle/>
        <a:p>
          <a:endParaRPr lang="en-US"/>
        </a:p>
      </dgm:t>
    </dgm:pt>
    <dgm:pt modelId="{27451511-2FFF-411E-818E-CC911D41E380}">
      <dgm:prSet phldrT="[Text]"/>
      <dgm:spPr/>
      <dgm:t>
        <a:bodyPr/>
        <a:lstStyle/>
        <a:p>
          <a:r>
            <a:rPr lang="en-US" dirty="0" smtClean="0"/>
            <a:t>Product availability</a:t>
          </a:r>
          <a:endParaRPr lang="en-US" dirty="0"/>
        </a:p>
      </dgm:t>
    </dgm:pt>
    <dgm:pt modelId="{51811020-3771-4846-B389-261EC9E4F0C7}" type="parTrans" cxnId="{2F84C015-C517-446B-BD46-4A20C8C21662}">
      <dgm:prSet/>
      <dgm:spPr/>
      <dgm:t>
        <a:bodyPr/>
        <a:lstStyle/>
        <a:p>
          <a:endParaRPr lang="en-US"/>
        </a:p>
      </dgm:t>
    </dgm:pt>
    <dgm:pt modelId="{8163EBD8-8419-4F27-8D62-CB93BB07E127}" type="sibTrans" cxnId="{2F84C015-C517-446B-BD46-4A20C8C21662}">
      <dgm:prSet/>
      <dgm:spPr/>
      <dgm:t>
        <a:bodyPr/>
        <a:lstStyle/>
        <a:p>
          <a:endParaRPr lang="en-US"/>
        </a:p>
      </dgm:t>
    </dgm:pt>
    <dgm:pt modelId="{2ECEBDA1-A27B-4CF3-BEEA-6CD1BC4048EF}" type="pres">
      <dgm:prSet presAssocID="{B79A0170-BA9A-4EEE-B03B-A9040B7AE6BD}" presName="matrix" presStyleCnt="0">
        <dgm:presLayoutVars>
          <dgm:chMax val="1"/>
          <dgm:dir/>
          <dgm:resizeHandles val="exact"/>
        </dgm:presLayoutVars>
      </dgm:prSet>
      <dgm:spPr/>
    </dgm:pt>
    <dgm:pt modelId="{D888B5AD-8988-4C7E-9222-F0AC32834041}" type="pres">
      <dgm:prSet presAssocID="{B79A0170-BA9A-4EEE-B03B-A9040B7AE6BD}" presName="diamond" presStyleLbl="bgShp" presStyleIdx="0" presStyleCnt="1"/>
      <dgm:spPr/>
    </dgm:pt>
    <dgm:pt modelId="{D4E31A2F-1623-49EF-BBED-DF83BC160970}" type="pres">
      <dgm:prSet presAssocID="{B79A0170-BA9A-4EEE-B03B-A9040B7AE6BD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2158A-3EDC-4500-8A40-E4D7A802DC0F}" type="pres">
      <dgm:prSet presAssocID="{B79A0170-BA9A-4EEE-B03B-A9040B7AE6BD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1DF08-C3E4-46E0-9A4B-CC648FC894F5}" type="pres">
      <dgm:prSet presAssocID="{B79A0170-BA9A-4EEE-B03B-A9040B7AE6BD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04B836-2EC9-4435-A0F5-63C99B56372D}" type="pres">
      <dgm:prSet presAssocID="{B79A0170-BA9A-4EEE-B03B-A9040B7AE6BD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483E86-045F-4614-ACD9-AD61F958AC50}" srcId="{B79A0170-BA9A-4EEE-B03B-A9040B7AE6BD}" destId="{762BD3B0-E387-4CC2-9F61-A108CA673E20}" srcOrd="1" destOrd="0" parTransId="{72E9A36C-EAB3-4894-A5EF-E929F0CD167C}" sibTransId="{B40B3B2B-4D96-4D32-A488-A83131063C17}"/>
    <dgm:cxn modelId="{8D009514-2CC4-4DF1-B3EA-E838888FBBE6}" type="presOf" srcId="{27451511-2FFF-411E-818E-CC911D41E380}" destId="{3504B836-2EC9-4435-A0F5-63C99B56372D}" srcOrd="0" destOrd="0" presId="urn:microsoft.com/office/officeart/2005/8/layout/matrix3"/>
    <dgm:cxn modelId="{855B6ED0-F104-4B0D-8150-D43B38A8010E}" srcId="{B79A0170-BA9A-4EEE-B03B-A9040B7AE6BD}" destId="{F4770250-847F-4C5B-A4BA-98CE9B2CB0CA}" srcOrd="2" destOrd="0" parTransId="{B9C675B5-6FF9-445E-A96D-891643816EAF}" sibTransId="{FDE7C03C-78FF-45D7-9B33-3EE889024CE0}"/>
    <dgm:cxn modelId="{4D8F0A32-A87B-450D-B67F-E4F90BF1BCD5}" type="presOf" srcId="{B79A0170-BA9A-4EEE-B03B-A9040B7AE6BD}" destId="{2ECEBDA1-A27B-4CF3-BEEA-6CD1BC4048EF}" srcOrd="0" destOrd="0" presId="urn:microsoft.com/office/officeart/2005/8/layout/matrix3"/>
    <dgm:cxn modelId="{69A6A0F5-9962-4EFD-8E3E-6931185BB7E8}" type="presOf" srcId="{6D0A8F01-ADCD-46A5-8CB8-5EF1F546E5DB}" destId="{D4E31A2F-1623-49EF-BBED-DF83BC160970}" srcOrd="0" destOrd="0" presId="urn:microsoft.com/office/officeart/2005/8/layout/matrix3"/>
    <dgm:cxn modelId="{493DB778-5E6D-472D-B663-6F64D184A32E}" type="presOf" srcId="{762BD3B0-E387-4CC2-9F61-A108CA673E20}" destId="{A832158A-3EDC-4500-8A40-E4D7A802DC0F}" srcOrd="0" destOrd="0" presId="urn:microsoft.com/office/officeart/2005/8/layout/matrix3"/>
    <dgm:cxn modelId="{6D5F8273-3EE7-4A32-921E-FEDECE7B05F5}" srcId="{B79A0170-BA9A-4EEE-B03B-A9040B7AE6BD}" destId="{6D0A8F01-ADCD-46A5-8CB8-5EF1F546E5DB}" srcOrd="0" destOrd="0" parTransId="{511827FC-0F1C-4918-B208-C3688BEDF5DD}" sibTransId="{692FEC09-4E93-4BD1-92BB-C8E20C3D7C7D}"/>
    <dgm:cxn modelId="{89C26CDB-1FD9-4232-B0D6-076CCD4E7976}" type="presOf" srcId="{F4770250-847F-4C5B-A4BA-98CE9B2CB0CA}" destId="{49C1DF08-C3E4-46E0-9A4B-CC648FC894F5}" srcOrd="0" destOrd="0" presId="urn:microsoft.com/office/officeart/2005/8/layout/matrix3"/>
    <dgm:cxn modelId="{2F84C015-C517-446B-BD46-4A20C8C21662}" srcId="{B79A0170-BA9A-4EEE-B03B-A9040B7AE6BD}" destId="{27451511-2FFF-411E-818E-CC911D41E380}" srcOrd="3" destOrd="0" parTransId="{51811020-3771-4846-B389-261EC9E4F0C7}" sibTransId="{8163EBD8-8419-4F27-8D62-CB93BB07E127}"/>
    <dgm:cxn modelId="{1AAFA54E-E07C-412E-B5CC-1B6D92227721}" type="presParOf" srcId="{2ECEBDA1-A27B-4CF3-BEEA-6CD1BC4048EF}" destId="{D888B5AD-8988-4C7E-9222-F0AC32834041}" srcOrd="0" destOrd="0" presId="urn:microsoft.com/office/officeart/2005/8/layout/matrix3"/>
    <dgm:cxn modelId="{4216D5C6-E64D-4A46-8CC1-6E53BE01C4BD}" type="presParOf" srcId="{2ECEBDA1-A27B-4CF3-BEEA-6CD1BC4048EF}" destId="{D4E31A2F-1623-49EF-BBED-DF83BC160970}" srcOrd="1" destOrd="0" presId="urn:microsoft.com/office/officeart/2005/8/layout/matrix3"/>
    <dgm:cxn modelId="{ACD10F35-A0C9-402A-B6F0-FE1444DB54D4}" type="presParOf" srcId="{2ECEBDA1-A27B-4CF3-BEEA-6CD1BC4048EF}" destId="{A832158A-3EDC-4500-8A40-E4D7A802DC0F}" srcOrd="2" destOrd="0" presId="urn:microsoft.com/office/officeart/2005/8/layout/matrix3"/>
    <dgm:cxn modelId="{19968906-2314-47DA-BA1A-3F0581F4B3D2}" type="presParOf" srcId="{2ECEBDA1-A27B-4CF3-BEEA-6CD1BC4048EF}" destId="{49C1DF08-C3E4-46E0-9A4B-CC648FC894F5}" srcOrd="3" destOrd="0" presId="urn:microsoft.com/office/officeart/2005/8/layout/matrix3"/>
    <dgm:cxn modelId="{E0A9AEA9-D93B-4E05-A942-2AE584C88B09}" type="presParOf" srcId="{2ECEBDA1-A27B-4CF3-BEEA-6CD1BC4048EF}" destId="{3504B836-2EC9-4435-A0F5-63C99B56372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00BAE-ED57-4A82-AC92-AC779AF15272}">
      <dsp:nvSpPr>
        <dsp:cNvPr id="0" name=""/>
        <dsp:cNvSpPr/>
      </dsp:nvSpPr>
      <dsp:spPr>
        <a:xfrm>
          <a:off x="3531992" y="2235848"/>
          <a:ext cx="2732703" cy="2732703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Materials</a:t>
          </a:r>
          <a:endParaRPr lang="en-US" sz="2400" kern="1200" dirty="0"/>
        </a:p>
      </dsp:txBody>
      <dsp:txXfrm>
        <a:off x="4081387" y="2875971"/>
        <a:ext cx="1633913" cy="1404665"/>
      </dsp:txXfrm>
    </dsp:sp>
    <dsp:sp modelId="{70CE1A64-E83B-4A81-AA9F-BCB8E3FA6C82}">
      <dsp:nvSpPr>
        <dsp:cNvPr id="0" name=""/>
        <dsp:cNvSpPr/>
      </dsp:nvSpPr>
      <dsp:spPr>
        <a:xfrm>
          <a:off x="1881041" y="1589936"/>
          <a:ext cx="1987420" cy="198742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People</a:t>
          </a:r>
          <a:endParaRPr lang="en-US" sz="2400" kern="1200" dirty="0"/>
        </a:p>
      </dsp:txBody>
      <dsp:txXfrm>
        <a:off x="2381380" y="2093299"/>
        <a:ext cx="986742" cy="980694"/>
      </dsp:txXfrm>
    </dsp:sp>
    <dsp:sp modelId="{44989555-08CC-4690-B2D1-535D06B5B9DF}">
      <dsp:nvSpPr>
        <dsp:cNvPr id="0" name=""/>
        <dsp:cNvSpPr/>
      </dsp:nvSpPr>
      <dsp:spPr>
        <a:xfrm rot="20700000">
          <a:off x="3055214" y="218819"/>
          <a:ext cx="1947266" cy="194726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Cash</a:t>
          </a:r>
          <a:endParaRPr lang="en-US" sz="2400" kern="1200" dirty="0"/>
        </a:p>
      </dsp:txBody>
      <dsp:txXfrm rot="-20700000">
        <a:off x="3482306" y="645911"/>
        <a:ext cx="1093081" cy="1093081"/>
      </dsp:txXfrm>
    </dsp:sp>
    <dsp:sp modelId="{995BBD43-0583-4AF8-A7AC-31A197DBB38D}">
      <dsp:nvSpPr>
        <dsp:cNvPr id="0" name=""/>
        <dsp:cNvSpPr/>
      </dsp:nvSpPr>
      <dsp:spPr>
        <a:xfrm>
          <a:off x="3330458" y="1818584"/>
          <a:ext cx="3497860" cy="3497860"/>
        </a:xfrm>
        <a:prstGeom prst="circularArrow">
          <a:avLst>
            <a:gd name="adj1" fmla="val 4687"/>
            <a:gd name="adj2" fmla="val 299029"/>
            <a:gd name="adj3" fmla="val 2531995"/>
            <a:gd name="adj4" fmla="val 15827588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A1B09-A1B7-4BB1-8F8F-960262F42893}">
      <dsp:nvSpPr>
        <dsp:cNvPr id="0" name=""/>
        <dsp:cNvSpPr/>
      </dsp:nvSpPr>
      <dsp:spPr>
        <a:xfrm>
          <a:off x="1590087" y="1146872"/>
          <a:ext cx="2541414" cy="254141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11A47-B0E3-43B7-BA23-8F87DEDA3D95}">
      <dsp:nvSpPr>
        <dsp:cNvPr id="0" name=""/>
        <dsp:cNvSpPr/>
      </dsp:nvSpPr>
      <dsp:spPr>
        <a:xfrm>
          <a:off x="2604791" y="-211028"/>
          <a:ext cx="2740156" cy="274015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4ED84D-2108-4E36-BCAC-5408A7E9D80A}">
      <dsp:nvSpPr>
        <dsp:cNvPr id="0" name=""/>
        <dsp:cNvSpPr/>
      </dsp:nvSpPr>
      <dsp:spPr>
        <a:xfrm>
          <a:off x="2792489" y="1892389"/>
          <a:ext cx="1111764" cy="11117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Certainty</a:t>
          </a:r>
          <a:endParaRPr lang="en-US" sz="1600" kern="1200" dirty="0"/>
        </a:p>
      </dsp:txBody>
      <dsp:txXfrm>
        <a:off x="2955303" y="2055203"/>
        <a:ext cx="786136" cy="786136"/>
      </dsp:txXfrm>
    </dsp:sp>
    <dsp:sp modelId="{E9E26A1B-5C4C-4135-9F4B-C18E614F8C8E}">
      <dsp:nvSpPr>
        <dsp:cNvPr id="0" name=""/>
        <dsp:cNvSpPr/>
      </dsp:nvSpPr>
      <dsp:spPr>
        <a:xfrm rot="16200000">
          <a:off x="2959781" y="1488858"/>
          <a:ext cx="777180" cy="29882"/>
        </a:xfrm>
        <a:custGeom>
          <a:avLst/>
          <a:gdLst/>
          <a:ahLst/>
          <a:cxnLst/>
          <a:rect l="0" t="0" r="0" b="0"/>
          <a:pathLst>
            <a:path>
              <a:moveTo>
                <a:pt x="0" y="14941"/>
              </a:moveTo>
              <a:lnTo>
                <a:pt x="777180" y="149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28942" y="1484370"/>
        <a:ext cx="38859" cy="38859"/>
      </dsp:txXfrm>
    </dsp:sp>
    <dsp:sp modelId="{BABF6D5F-809C-46EE-A910-AA38D3112973}">
      <dsp:nvSpPr>
        <dsp:cNvPr id="0" name=""/>
        <dsp:cNvSpPr/>
      </dsp:nvSpPr>
      <dsp:spPr>
        <a:xfrm>
          <a:off x="2792489" y="3445"/>
          <a:ext cx="1111764" cy="11117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Payment terms</a:t>
          </a:r>
          <a:endParaRPr lang="en-US" sz="1200" kern="1200" dirty="0"/>
        </a:p>
      </dsp:txBody>
      <dsp:txXfrm>
        <a:off x="2955303" y="166259"/>
        <a:ext cx="786136" cy="786136"/>
      </dsp:txXfrm>
    </dsp:sp>
    <dsp:sp modelId="{F0C1ABCA-E93D-48CB-A637-671E2B69148E}">
      <dsp:nvSpPr>
        <dsp:cNvPr id="0" name=""/>
        <dsp:cNvSpPr/>
      </dsp:nvSpPr>
      <dsp:spPr>
        <a:xfrm rot="18900000">
          <a:off x="3627624" y="1765487"/>
          <a:ext cx="777180" cy="29882"/>
        </a:xfrm>
        <a:custGeom>
          <a:avLst/>
          <a:gdLst/>
          <a:ahLst/>
          <a:cxnLst/>
          <a:rect l="0" t="0" r="0" b="0"/>
          <a:pathLst>
            <a:path>
              <a:moveTo>
                <a:pt x="0" y="14941"/>
              </a:moveTo>
              <a:lnTo>
                <a:pt x="777180" y="149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96785" y="1760999"/>
        <a:ext cx="38859" cy="38859"/>
      </dsp:txXfrm>
    </dsp:sp>
    <dsp:sp modelId="{E3116BA0-FB7D-401B-A92B-6762BF36BBAE}">
      <dsp:nvSpPr>
        <dsp:cNvPr id="0" name=""/>
        <dsp:cNvSpPr/>
      </dsp:nvSpPr>
      <dsp:spPr>
        <a:xfrm>
          <a:off x="4128175" y="556704"/>
          <a:ext cx="1111764" cy="11117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Cost recovery principles</a:t>
          </a:r>
          <a:endParaRPr lang="en-US" sz="1200" kern="1200" dirty="0"/>
        </a:p>
      </dsp:txBody>
      <dsp:txXfrm>
        <a:off x="4290989" y="719518"/>
        <a:ext cx="786136" cy="786136"/>
      </dsp:txXfrm>
    </dsp:sp>
    <dsp:sp modelId="{2C95360C-4390-4674-873D-55F66549E2ED}">
      <dsp:nvSpPr>
        <dsp:cNvPr id="0" name=""/>
        <dsp:cNvSpPr/>
      </dsp:nvSpPr>
      <dsp:spPr>
        <a:xfrm>
          <a:off x="3904254" y="2433330"/>
          <a:ext cx="777180" cy="29882"/>
        </a:xfrm>
        <a:custGeom>
          <a:avLst/>
          <a:gdLst/>
          <a:ahLst/>
          <a:cxnLst/>
          <a:rect l="0" t="0" r="0" b="0"/>
          <a:pathLst>
            <a:path>
              <a:moveTo>
                <a:pt x="0" y="14941"/>
              </a:moveTo>
              <a:lnTo>
                <a:pt x="777180" y="149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73414" y="2428842"/>
        <a:ext cx="38859" cy="38859"/>
      </dsp:txXfrm>
    </dsp:sp>
    <dsp:sp modelId="{9FABC0B3-1FCA-4ABE-915F-9702FE6F06C0}">
      <dsp:nvSpPr>
        <dsp:cNvPr id="0" name=""/>
        <dsp:cNvSpPr/>
      </dsp:nvSpPr>
      <dsp:spPr>
        <a:xfrm>
          <a:off x="4681434" y="1892389"/>
          <a:ext cx="1111764" cy="11117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Process for </a:t>
          </a:r>
          <a:r>
            <a:rPr lang="en-US" sz="1200" kern="1200" dirty="0" err="1" smtClean="0"/>
            <a:t>remob</a:t>
          </a:r>
          <a:r>
            <a:rPr lang="en-US" sz="1200" kern="1200" dirty="0" smtClean="0"/>
            <a:t>.</a:t>
          </a:r>
          <a:endParaRPr lang="en-US" sz="1200" kern="1200" dirty="0"/>
        </a:p>
      </dsp:txBody>
      <dsp:txXfrm>
        <a:off x="4844248" y="2055203"/>
        <a:ext cx="786136" cy="786136"/>
      </dsp:txXfrm>
    </dsp:sp>
    <dsp:sp modelId="{BB7ED1D4-ED7D-4152-9764-14F67E481D0B}">
      <dsp:nvSpPr>
        <dsp:cNvPr id="0" name=""/>
        <dsp:cNvSpPr/>
      </dsp:nvSpPr>
      <dsp:spPr>
        <a:xfrm rot="2700000">
          <a:off x="3627624" y="3101173"/>
          <a:ext cx="777180" cy="29882"/>
        </a:xfrm>
        <a:custGeom>
          <a:avLst/>
          <a:gdLst/>
          <a:ahLst/>
          <a:cxnLst/>
          <a:rect l="0" t="0" r="0" b="0"/>
          <a:pathLst>
            <a:path>
              <a:moveTo>
                <a:pt x="0" y="14941"/>
              </a:moveTo>
              <a:lnTo>
                <a:pt x="777180" y="149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96785" y="3096685"/>
        <a:ext cx="38859" cy="38859"/>
      </dsp:txXfrm>
    </dsp:sp>
    <dsp:sp modelId="{AAC83A5B-3B20-4DD0-89F9-9083257A2EC4}">
      <dsp:nvSpPr>
        <dsp:cNvPr id="0" name=""/>
        <dsp:cNvSpPr/>
      </dsp:nvSpPr>
      <dsp:spPr>
        <a:xfrm>
          <a:off x="4128175" y="3228075"/>
          <a:ext cx="1111764" cy="11117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Benefits to supply chain</a:t>
          </a:r>
          <a:endParaRPr lang="en-US" sz="1200" kern="1200" dirty="0"/>
        </a:p>
      </dsp:txBody>
      <dsp:txXfrm>
        <a:off x="4290989" y="3390889"/>
        <a:ext cx="786136" cy="786136"/>
      </dsp:txXfrm>
    </dsp:sp>
    <dsp:sp modelId="{C308865E-0DDF-4D9D-9E7B-9749DB885BE1}">
      <dsp:nvSpPr>
        <dsp:cNvPr id="0" name=""/>
        <dsp:cNvSpPr/>
      </dsp:nvSpPr>
      <dsp:spPr>
        <a:xfrm rot="5400000">
          <a:off x="2959781" y="3377802"/>
          <a:ext cx="777180" cy="29882"/>
        </a:xfrm>
        <a:custGeom>
          <a:avLst/>
          <a:gdLst/>
          <a:ahLst/>
          <a:cxnLst/>
          <a:rect l="0" t="0" r="0" b="0"/>
          <a:pathLst>
            <a:path>
              <a:moveTo>
                <a:pt x="0" y="14941"/>
              </a:moveTo>
              <a:lnTo>
                <a:pt x="777180" y="149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28942" y="3373314"/>
        <a:ext cx="38859" cy="38859"/>
      </dsp:txXfrm>
    </dsp:sp>
    <dsp:sp modelId="{F80A1E0C-8781-406C-8372-8D278F765AB1}">
      <dsp:nvSpPr>
        <dsp:cNvPr id="0" name=""/>
        <dsp:cNvSpPr/>
      </dsp:nvSpPr>
      <dsp:spPr>
        <a:xfrm>
          <a:off x="2792489" y="3781334"/>
          <a:ext cx="1111764" cy="11117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SOW during lockdown</a:t>
          </a:r>
          <a:endParaRPr lang="en-US" sz="1200" kern="1200" dirty="0"/>
        </a:p>
      </dsp:txBody>
      <dsp:txXfrm>
        <a:off x="2955303" y="3944148"/>
        <a:ext cx="786136" cy="786136"/>
      </dsp:txXfrm>
    </dsp:sp>
    <dsp:sp modelId="{ED06C13D-281D-4BDF-8742-21731B26EE9D}">
      <dsp:nvSpPr>
        <dsp:cNvPr id="0" name=""/>
        <dsp:cNvSpPr/>
      </dsp:nvSpPr>
      <dsp:spPr>
        <a:xfrm rot="8100000">
          <a:off x="2291939" y="3101173"/>
          <a:ext cx="777180" cy="29882"/>
        </a:xfrm>
        <a:custGeom>
          <a:avLst/>
          <a:gdLst/>
          <a:ahLst/>
          <a:cxnLst/>
          <a:rect l="0" t="0" r="0" b="0"/>
          <a:pathLst>
            <a:path>
              <a:moveTo>
                <a:pt x="0" y="14941"/>
              </a:moveTo>
              <a:lnTo>
                <a:pt x="777180" y="149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661099" y="3096685"/>
        <a:ext cx="38859" cy="38859"/>
      </dsp:txXfrm>
    </dsp:sp>
    <dsp:sp modelId="{86A7D39C-937C-4D30-9F87-CF9A82F7EBAD}">
      <dsp:nvSpPr>
        <dsp:cNvPr id="0" name=""/>
        <dsp:cNvSpPr/>
      </dsp:nvSpPr>
      <dsp:spPr>
        <a:xfrm>
          <a:off x="1456804" y="3228075"/>
          <a:ext cx="1111764" cy="11117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Daily rate for Level 4</a:t>
          </a:r>
          <a:endParaRPr lang="en-US" sz="1200" kern="1200" dirty="0"/>
        </a:p>
      </dsp:txBody>
      <dsp:txXfrm>
        <a:off x="1619618" y="3390889"/>
        <a:ext cx="786136" cy="786136"/>
      </dsp:txXfrm>
    </dsp:sp>
    <dsp:sp modelId="{9EB47C6F-3778-4844-B5EF-9EB483AE0F22}">
      <dsp:nvSpPr>
        <dsp:cNvPr id="0" name=""/>
        <dsp:cNvSpPr/>
      </dsp:nvSpPr>
      <dsp:spPr>
        <a:xfrm rot="10800000">
          <a:off x="2015309" y="2433330"/>
          <a:ext cx="777180" cy="29882"/>
        </a:xfrm>
        <a:custGeom>
          <a:avLst/>
          <a:gdLst/>
          <a:ahLst/>
          <a:cxnLst/>
          <a:rect l="0" t="0" r="0" b="0"/>
          <a:pathLst>
            <a:path>
              <a:moveTo>
                <a:pt x="0" y="14941"/>
              </a:moveTo>
              <a:lnTo>
                <a:pt x="777180" y="149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84470" y="2428842"/>
        <a:ext cx="38859" cy="38859"/>
      </dsp:txXfrm>
    </dsp:sp>
    <dsp:sp modelId="{D2179182-EB13-4693-A3AD-FC8A00AEF58D}">
      <dsp:nvSpPr>
        <dsp:cNvPr id="0" name=""/>
        <dsp:cNvSpPr/>
      </dsp:nvSpPr>
      <dsp:spPr>
        <a:xfrm>
          <a:off x="903545" y="1892389"/>
          <a:ext cx="1111764" cy="11117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Termination rights</a:t>
          </a:r>
          <a:endParaRPr lang="en-US" sz="1200" kern="1200" dirty="0"/>
        </a:p>
      </dsp:txBody>
      <dsp:txXfrm>
        <a:off x="1066359" y="2055203"/>
        <a:ext cx="786136" cy="786136"/>
      </dsp:txXfrm>
    </dsp:sp>
    <dsp:sp modelId="{BC2A924A-B486-454A-8DDE-67B0FEE0EF6B}">
      <dsp:nvSpPr>
        <dsp:cNvPr id="0" name=""/>
        <dsp:cNvSpPr/>
      </dsp:nvSpPr>
      <dsp:spPr>
        <a:xfrm rot="13500000">
          <a:off x="2291939" y="1765487"/>
          <a:ext cx="777180" cy="29882"/>
        </a:xfrm>
        <a:custGeom>
          <a:avLst/>
          <a:gdLst/>
          <a:ahLst/>
          <a:cxnLst/>
          <a:rect l="0" t="0" r="0" b="0"/>
          <a:pathLst>
            <a:path>
              <a:moveTo>
                <a:pt x="0" y="14941"/>
              </a:moveTo>
              <a:lnTo>
                <a:pt x="777180" y="149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661099" y="1760999"/>
        <a:ext cx="38859" cy="38859"/>
      </dsp:txXfrm>
    </dsp:sp>
    <dsp:sp modelId="{9936E79A-B4C1-4DF6-BF0D-082075D4F469}">
      <dsp:nvSpPr>
        <dsp:cNvPr id="0" name=""/>
        <dsp:cNvSpPr/>
      </dsp:nvSpPr>
      <dsp:spPr>
        <a:xfrm>
          <a:off x="1456804" y="556704"/>
          <a:ext cx="1111764" cy="11117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Agreement period</a:t>
          </a:r>
          <a:endParaRPr lang="en-US" sz="1200" kern="1200" dirty="0"/>
        </a:p>
      </dsp:txBody>
      <dsp:txXfrm>
        <a:off x="1619618" y="719518"/>
        <a:ext cx="786136" cy="7861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8B5AD-8988-4C7E-9222-F0AC32834041}">
      <dsp:nvSpPr>
        <dsp:cNvPr id="0" name=""/>
        <dsp:cNvSpPr/>
      </dsp:nvSpPr>
      <dsp:spPr>
        <a:xfrm>
          <a:off x="983939" y="0"/>
          <a:ext cx="4752528" cy="475252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E31A2F-1623-49EF-BBED-DF83BC160970}">
      <dsp:nvSpPr>
        <dsp:cNvPr id="0" name=""/>
        <dsp:cNvSpPr/>
      </dsp:nvSpPr>
      <dsp:spPr>
        <a:xfrm>
          <a:off x="1435430" y="451490"/>
          <a:ext cx="1853485" cy="185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Long term viability of Contractors</a:t>
          </a:r>
          <a:endParaRPr lang="en-US" sz="2400" kern="1200" dirty="0"/>
        </a:p>
      </dsp:txBody>
      <dsp:txXfrm>
        <a:off x="1525910" y="541970"/>
        <a:ext cx="1672525" cy="1672525"/>
      </dsp:txXfrm>
    </dsp:sp>
    <dsp:sp modelId="{A832158A-3EDC-4500-8A40-E4D7A802DC0F}">
      <dsp:nvSpPr>
        <dsp:cNvPr id="0" name=""/>
        <dsp:cNvSpPr/>
      </dsp:nvSpPr>
      <dsp:spPr>
        <a:xfrm>
          <a:off x="3431491" y="451490"/>
          <a:ext cx="1853485" cy="185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Period of UC lockdown</a:t>
          </a:r>
          <a:endParaRPr lang="en-US" sz="2400" kern="1200" dirty="0"/>
        </a:p>
      </dsp:txBody>
      <dsp:txXfrm>
        <a:off x="3521971" y="541970"/>
        <a:ext cx="1672525" cy="1672525"/>
      </dsp:txXfrm>
    </dsp:sp>
    <dsp:sp modelId="{49C1DF08-C3E4-46E0-9A4B-CC648FC894F5}">
      <dsp:nvSpPr>
        <dsp:cNvPr id="0" name=""/>
        <dsp:cNvSpPr/>
      </dsp:nvSpPr>
      <dsp:spPr>
        <a:xfrm>
          <a:off x="1435430" y="2447551"/>
          <a:ext cx="1853485" cy="185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Potential for interim works</a:t>
          </a:r>
          <a:endParaRPr lang="en-US" sz="2400" kern="1200" dirty="0"/>
        </a:p>
      </dsp:txBody>
      <dsp:txXfrm>
        <a:off x="1525910" y="2538031"/>
        <a:ext cx="1672525" cy="1672525"/>
      </dsp:txXfrm>
    </dsp:sp>
    <dsp:sp modelId="{3504B836-2EC9-4435-A0F5-63C99B56372D}">
      <dsp:nvSpPr>
        <dsp:cNvPr id="0" name=""/>
        <dsp:cNvSpPr/>
      </dsp:nvSpPr>
      <dsp:spPr>
        <a:xfrm>
          <a:off x="3431491" y="2447551"/>
          <a:ext cx="1853485" cy="185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Product availability</a:t>
          </a:r>
          <a:endParaRPr lang="en-US" sz="2400" kern="1200" dirty="0"/>
        </a:p>
      </dsp:txBody>
      <dsp:txXfrm>
        <a:off x="3521971" y="2538031"/>
        <a:ext cx="1672525" cy="1672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9704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8980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47958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8321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26337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8321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256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8321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55952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9729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58308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278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4264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572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62868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19945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6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322574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Calibri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216148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9340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6863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1118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7485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6822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20982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7613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6410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7826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C978B-0DEA-4A83-B548-A33955DAAE8A}" type="datetimeFigureOut">
              <a:rPr lang="en-NZ" smtClean="0"/>
              <a:t>14/04/2020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AB388-093F-46D6-AE78-2207AD9E8C0D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1228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050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  <a:sym typeface="Georgia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charset="0"/>
          <a:ea typeface="ヒラギノ明朝 ProN W6" charset="0"/>
          <a:cs typeface="ヒラギノ明朝 ProN W6" charset="0"/>
          <a:sym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charset="0"/>
          <a:ea typeface="ヒラギノ明朝 ProN W6" charset="0"/>
          <a:cs typeface="ヒラギノ明朝 ProN W6" charset="0"/>
          <a:sym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charset="0"/>
          <a:ea typeface="ヒラギノ明朝 ProN W6" charset="0"/>
          <a:cs typeface="ヒラギノ明朝 ProN W6" charset="0"/>
          <a:sym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charset="0"/>
          <a:ea typeface="ヒラギノ明朝 ProN W6" charset="0"/>
          <a:cs typeface="ヒラギノ明朝 ProN W6" charset="0"/>
          <a:sym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charset="0"/>
          <a:ea typeface="ヒラギノ明朝 ProN W6" charset="0"/>
          <a:cs typeface="ヒラギノ明朝 ProN W6" charset="0"/>
          <a:sym typeface="Georgi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charset="0"/>
          <a:ea typeface="ヒラギノ明朝 ProN W6" charset="0"/>
          <a:cs typeface="ヒラギノ明朝 ProN W6" charset="0"/>
          <a:sym typeface="Georgi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charset="0"/>
          <a:ea typeface="ヒラギノ明朝 ProN W6" charset="0"/>
          <a:cs typeface="ヒラギノ明朝 ProN W6" charset="0"/>
          <a:sym typeface="Georgi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charset="0"/>
          <a:ea typeface="ヒラギノ明朝 ProN W6" charset="0"/>
          <a:cs typeface="ヒラギノ明朝 ProN W6" charset="0"/>
          <a:sym typeface="Georgia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1pPr>
      <a:lvl2pPr marL="742950" indent="-285750" algn="l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2pPr>
      <a:lvl3pPr marL="1143000" indent="-228600" algn="l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0333" y="692150"/>
            <a:ext cx="7976271" cy="352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sz="6000" dirty="0" smtClean="0">
                <a:solidFill>
                  <a:schemeClr val="bg1"/>
                </a:solidFill>
                <a:ea typeface="ヒラギノ角ゴ ProN W3" charset="-128"/>
              </a:rPr>
              <a:t>Capital Works COVID Response</a:t>
            </a:r>
            <a:br>
              <a:rPr lang="en-US" altLang="en-US" sz="6000" dirty="0" smtClean="0">
                <a:solidFill>
                  <a:schemeClr val="bg1"/>
                </a:solidFill>
                <a:ea typeface="ヒラギノ角ゴ ProN W3" charset="-128"/>
              </a:rPr>
            </a:br>
            <a:r>
              <a:rPr lang="en-US" altLang="en-US" sz="6000" dirty="0" smtClean="0">
                <a:solidFill>
                  <a:schemeClr val="bg1"/>
                </a:solidFill>
                <a:ea typeface="ヒラギノ角ゴ ProN W3" charset="-128"/>
              </a:rPr>
              <a:t>CCG Forum</a:t>
            </a:r>
            <a:br>
              <a:rPr lang="en-US" altLang="en-US" sz="6000" dirty="0" smtClean="0">
                <a:solidFill>
                  <a:schemeClr val="bg1"/>
                </a:solidFill>
                <a:ea typeface="ヒラギノ角ゴ ProN W3" charset="-128"/>
              </a:rPr>
            </a:br>
            <a:r>
              <a:rPr lang="en-US" altLang="en-US" dirty="0" smtClean="0">
                <a:solidFill>
                  <a:schemeClr val="bg1"/>
                </a:solidFill>
                <a:ea typeface="ヒラギノ角ゴ ProN W3" charset="-128"/>
              </a:rPr>
              <a:t>April 2020 </a:t>
            </a:r>
            <a:r>
              <a:rPr lang="en-US" altLang="en-US" sz="6000" dirty="0" smtClean="0">
                <a:solidFill>
                  <a:schemeClr val="bg1"/>
                </a:solidFill>
                <a:ea typeface="ヒラギノ角ゴ ProN W3" charset="-128"/>
              </a:rPr>
              <a:t/>
            </a:r>
            <a:br>
              <a:rPr lang="en-US" altLang="en-US" sz="6000" dirty="0" smtClean="0">
                <a:solidFill>
                  <a:schemeClr val="bg1"/>
                </a:solidFill>
                <a:ea typeface="ヒラギノ角ゴ ProN W3" charset="-128"/>
              </a:rPr>
            </a:br>
            <a:r>
              <a:rPr lang="en-US" altLang="en-US" dirty="0" smtClean="0">
                <a:solidFill>
                  <a:schemeClr val="bg1"/>
                </a:solidFill>
                <a:ea typeface="ヒラギノ明朝 ProN W3" charset="-128"/>
              </a:rPr>
              <a:t/>
            </a:r>
            <a:br>
              <a:rPr lang="en-US" altLang="en-US" dirty="0" smtClean="0">
                <a:solidFill>
                  <a:schemeClr val="bg1"/>
                </a:solidFill>
                <a:ea typeface="ヒラギノ明朝 ProN W3" charset="-128"/>
              </a:rPr>
            </a:br>
            <a:endParaRPr lang="en-US" altLang="en-US" dirty="0" smtClean="0">
              <a:solidFill>
                <a:schemeClr val="bg1"/>
              </a:solidFill>
              <a:ea typeface="ヒラギノ明朝 ProN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03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/>
          </p:cNvSpPr>
          <p:nvPr/>
        </p:nvSpPr>
        <p:spPr bwMode="auto">
          <a:xfrm>
            <a:off x="400055" y="546100"/>
            <a:ext cx="57562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E6282A"/>
                </a:solidFill>
                <a:latin typeface="Georgia" pitchFamily="18" charset="0"/>
                <a:ea typeface="MS PGothic" pitchFamily="34" charset="-128"/>
                <a:sym typeface="Georgia" pitchFamily="18" charset="0"/>
              </a:rPr>
              <a:t>Lockdown Level 4 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E6282A"/>
                </a:solidFill>
                <a:latin typeface="Georgia" pitchFamily="18" charset="0"/>
                <a:ea typeface="MS PGothic" pitchFamily="34" charset="-128"/>
                <a:sym typeface="Georgia" pitchFamily="18" charset="0"/>
              </a:rPr>
              <a:t>25 March</a:t>
            </a:r>
            <a:endParaRPr lang="en-US" altLang="en-US" sz="3200" b="1" dirty="0">
              <a:solidFill>
                <a:srgbClr val="E6282A"/>
              </a:solidFill>
              <a:latin typeface="Georgia" pitchFamily="18" charset="0"/>
              <a:ea typeface="MS PGothic" pitchFamily="34" charset="-128"/>
              <a:sym typeface="Georgia" pitchFamily="18" charset="0"/>
            </a:endParaRPr>
          </a:p>
        </p:txBody>
      </p:sp>
      <p:pic>
        <p:nvPicPr>
          <p:cNvPr id="1026" name="Picture 2" descr="Metal Gates, closed and secured by a heavy-duty metal chain an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060848"/>
            <a:ext cx="2779246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2063" y="2132856"/>
            <a:ext cx="47480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3600" dirty="0" smtClean="0"/>
              <a:t>Routine site inspections: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sz="3600" dirty="0" smtClean="0"/>
              <a:t>Security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sz="3600" dirty="0" smtClean="0"/>
              <a:t>Scaffolding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sz="3600" dirty="0" smtClean="0"/>
              <a:t>Weather tightness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3600" dirty="0" smtClean="0"/>
              <a:t>Insurer notified</a:t>
            </a: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350200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/>
          </p:cNvSpPr>
          <p:nvPr/>
        </p:nvSpPr>
        <p:spPr bwMode="auto">
          <a:xfrm>
            <a:off x="400055" y="546100"/>
            <a:ext cx="57562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lang="en-US" altLang="en-US" sz="3200" b="1" dirty="0" smtClean="0">
                <a:solidFill>
                  <a:srgbClr val="E6282A"/>
                </a:solidFill>
                <a:latin typeface="Georgia" pitchFamily="18" charset="0"/>
                <a:ea typeface="MS PGothic" pitchFamily="34" charset="-128"/>
                <a:sym typeface="Georgia" pitchFamily="18" charset="0"/>
              </a:rPr>
              <a:t>Contractual Position</a:t>
            </a:r>
            <a:endParaRPr lang="en-US" altLang="en-US" sz="3200" b="1" dirty="0">
              <a:solidFill>
                <a:srgbClr val="E6282A"/>
              </a:solidFill>
              <a:latin typeface="Georgia" pitchFamily="18" charset="0"/>
              <a:ea typeface="MS PGothic" pitchFamily="34" charset="-128"/>
              <a:sym typeface="Georgia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420466"/>
              </p:ext>
            </p:extLst>
          </p:nvPr>
        </p:nvGraphicFramePr>
        <p:xfrm>
          <a:off x="400054" y="1916832"/>
          <a:ext cx="8276402" cy="4110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8201">
                  <a:extLst>
                    <a:ext uri="{9D8B030D-6E8A-4147-A177-3AD203B41FA5}">
                      <a16:colId xmlns:a16="http://schemas.microsoft.com/office/drawing/2014/main" val="4143970197"/>
                    </a:ext>
                  </a:extLst>
                </a:gridCol>
                <a:gridCol w="4138201">
                  <a:extLst>
                    <a:ext uri="{9D8B030D-6E8A-4147-A177-3AD203B41FA5}">
                      <a16:colId xmlns:a16="http://schemas.microsoft.com/office/drawing/2014/main" val="1597873499"/>
                    </a:ext>
                  </a:extLst>
                </a:gridCol>
              </a:tblGrid>
              <a:tr h="748534">
                <a:tc>
                  <a:txBody>
                    <a:bodyPr/>
                    <a:lstStyle/>
                    <a:p>
                      <a:r>
                        <a:rPr lang="en-NZ" sz="2400" dirty="0" smtClean="0"/>
                        <a:t>UC</a:t>
                      </a:r>
                      <a:endParaRPr lang="en-N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400" dirty="0" smtClean="0"/>
                        <a:t>Contractors</a:t>
                      </a:r>
                      <a:endParaRPr lang="en-N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667034"/>
                  </a:ext>
                </a:extLst>
              </a:tr>
              <a:tr h="894801">
                <a:tc>
                  <a:txBody>
                    <a:bodyPr/>
                    <a:lstStyle/>
                    <a:p>
                      <a:r>
                        <a:rPr lang="en-NZ" sz="2400" baseline="0" dirty="0" smtClean="0"/>
                        <a:t>Closed campus</a:t>
                      </a:r>
                      <a:endParaRPr lang="en-N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400" dirty="0" smtClean="0"/>
                        <a:t>Complied with Lockdown and secured sites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519248"/>
                  </a:ext>
                </a:extLst>
              </a:tr>
              <a:tr h="1278287">
                <a:tc>
                  <a:txBody>
                    <a:bodyPr/>
                    <a:lstStyle/>
                    <a:p>
                      <a:r>
                        <a:rPr lang="en-NZ" sz="2400" baseline="0" dirty="0" smtClean="0"/>
                        <a:t>EOT </a:t>
                      </a:r>
                      <a:r>
                        <a:rPr lang="en-NZ" sz="2400" baseline="0" dirty="0" smtClean="0"/>
                        <a:t>supported </a:t>
                      </a:r>
                      <a:r>
                        <a:rPr lang="en-NZ" sz="2400" baseline="0" dirty="0" smtClean="0"/>
                        <a:t>with costs subject to special conditions within contracts.</a:t>
                      </a:r>
                      <a:endParaRPr lang="en-N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400" dirty="0" smtClean="0"/>
                        <a:t>Sought UC suspension</a:t>
                      </a:r>
                      <a:r>
                        <a:rPr lang="en-NZ" sz="2400" baseline="0" dirty="0" smtClean="0"/>
                        <a:t> notice and variation based on change of law provisions in contract</a:t>
                      </a:r>
                      <a:endParaRPr lang="en-NZ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623555"/>
                  </a:ext>
                </a:extLst>
              </a:tr>
              <a:tr h="894801">
                <a:tc>
                  <a:txBody>
                    <a:bodyPr/>
                    <a:lstStyle/>
                    <a:p>
                      <a:r>
                        <a:rPr lang="en-NZ" sz="2400" baseline="0" dirty="0" smtClean="0"/>
                        <a:t>Consider cash flow relief options to enable rapid remobilisation</a:t>
                      </a:r>
                      <a:endParaRPr lang="en-N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400" dirty="0" smtClean="0"/>
                        <a:t>Contractors make plans to return</a:t>
                      </a:r>
                      <a:r>
                        <a:rPr lang="en-NZ" sz="2400" baseline="0" dirty="0" smtClean="0"/>
                        <a:t> to site and maintain contact with subs</a:t>
                      </a:r>
                      <a:endParaRPr lang="en-NZ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162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604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/>
          </p:cNvSpPr>
          <p:nvPr/>
        </p:nvSpPr>
        <p:spPr bwMode="auto">
          <a:xfrm>
            <a:off x="400055" y="546100"/>
            <a:ext cx="6908249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lang="en-US" altLang="en-US" sz="3200" b="1" dirty="0" smtClean="0">
                <a:solidFill>
                  <a:srgbClr val="E6282A"/>
                </a:solidFill>
                <a:latin typeface="Georgia" pitchFamily="18" charset="0"/>
                <a:ea typeface="MS PGothic" pitchFamily="34" charset="-128"/>
                <a:sym typeface="Georgia" pitchFamily="18" charset="0"/>
              </a:rPr>
              <a:t>Immediate Contractor Concerns</a:t>
            </a:r>
            <a:endParaRPr lang="en-US" altLang="en-US" sz="3200" b="1" dirty="0">
              <a:solidFill>
                <a:srgbClr val="E6282A"/>
              </a:solidFill>
              <a:latin typeface="Georgia" pitchFamily="18" charset="0"/>
              <a:ea typeface="MS PGothic" pitchFamily="34" charset="-128"/>
              <a:sym typeface="Georgia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832452"/>
              </p:ext>
            </p:extLst>
          </p:nvPr>
        </p:nvGraphicFramePr>
        <p:xfrm>
          <a:off x="467544" y="1700808"/>
          <a:ext cx="756084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0321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/>
          </p:cNvSpPr>
          <p:nvPr/>
        </p:nvSpPr>
        <p:spPr bwMode="auto">
          <a:xfrm>
            <a:off x="400064" y="546100"/>
            <a:ext cx="57562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E6282A"/>
                </a:solidFill>
                <a:latin typeface="Georgia" pitchFamily="18" charset="0"/>
                <a:ea typeface="MS PGothic" pitchFamily="34" charset="-128"/>
                <a:sym typeface="Georgia" pitchFamily="18" charset="0"/>
              </a:rPr>
              <a:t>MBIE Guidelines to Public Entities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2060848"/>
            <a:ext cx="33843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 smtClean="0"/>
              <a:t>“Without steady cash flow, Contractors will not have the confidence or financial ability to retain their workforce”</a:t>
            </a:r>
            <a:endParaRPr lang="en-NZ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2071709"/>
            <a:ext cx="3712234" cy="402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957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/>
          </p:cNvSpPr>
          <p:nvPr/>
        </p:nvSpPr>
        <p:spPr bwMode="auto">
          <a:xfrm>
            <a:off x="400057" y="546100"/>
            <a:ext cx="57562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E6282A"/>
                </a:solidFill>
                <a:latin typeface="Georgia" pitchFamily="18" charset="0"/>
                <a:ea typeface="MS PGothic" pitchFamily="34" charset="-128"/>
                <a:sym typeface="Georgia" pitchFamily="18" charset="0"/>
              </a:rPr>
              <a:t>Additional Cost of Delayed </a:t>
            </a:r>
            <a:r>
              <a:rPr lang="en-US" altLang="en-US" sz="3200" b="1" dirty="0" err="1" smtClean="0">
                <a:solidFill>
                  <a:srgbClr val="E6282A"/>
                </a:solidFill>
                <a:latin typeface="Georgia" pitchFamily="18" charset="0"/>
                <a:ea typeface="MS PGothic" pitchFamily="34" charset="-128"/>
                <a:sym typeface="Georgia" pitchFamily="18" charset="0"/>
              </a:rPr>
              <a:t>Remobilisation</a:t>
            </a:r>
            <a:endParaRPr lang="en-US" altLang="en-US" sz="3200" b="1" dirty="0" smtClean="0">
              <a:solidFill>
                <a:srgbClr val="E6282A"/>
              </a:solidFill>
              <a:latin typeface="Georgia" pitchFamily="18" charset="0"/>
              <a:ea typeface="MS PGothic" pitchFamily="34" charset="-128"/>
              <a:sym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28121" y="6309320"/>
            <a:ext cx="1720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MBIE Guidelines</a:t>
            </a:r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1700808"/>
            <a:ext cx="374441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NZ" sz="2800" b="1" dirty="0" smtClean="0"/>
              <a:t>Potential Mitigations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NZ" sz="2800" dirty="0" smtClean="0"/>
              <a:t>Forward </a:t>
            </a:r>
            <a:r>
              <a:rPr lang="en-NZ" sz="2800" dirty="0"/>
              <a:t>ordering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NZ" sz="2800" dirty="0"/>
              <a:t>Payment in advance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NZ" sz="2800" dirty="0"/>
              <a:t>Faster payment cycles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NZ" sz="2800" dirty="0"/>
              <a:t>Interim payments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NZ" sz="2800" dirty="0"/>
              <a:t>Release of retentions/bonds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NZ" sz="2800" dirty="0"/>
              <a:t>For results based contracts, basing payments on previous months</a:t>
            </a:r>
          </a:p>
          <a:p>
            <a:endParaRPr lang="en-NZ" dirty="0"/>
          </a:p>
        </p:txBody>
      </p:sp>
      <p:pic>
        <p:nvPicPr>
          <p:cNvPr id="1026" name="Picture 2" descr="The Top Five Software Project Ris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432048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828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/>
          </p:cNvSpPr>
          <p:nvPr/>
        </p:nvSpPr>
        <p:spPr bwMode="auto">
          <a:xfrm>
            <a:off x="400064" y="546100"/>
            <a:ext cx="6980248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E6282A"/>
                </a:solidFill>
                <a:latin typeface="Georgia" pitchFamily="18" charset="0"/>
                <a:ea typeface="MS PGothic" pitchFamily="34" charset="-128"/>
                <a:sym typeface="Georgia" pitchFamily="18" charset="0"/>
              </a:rPr>
              <a:t>Principal/Contractor Agreement</a:t>
            </a:r>
            <a:endParaRPr lang="en-US" altLang="en-US" sz="3200" b="1" dirty="0" smtClean="0">
              <a:solidFill>
                <a:srgbClr val="E6282A"/>
              </a:solidFill>
              <a:latin typeface="Georgia" pitchFamily="18" charset="0"/>
              <a:ea typeface="MS PGothic" pitchFamily="34" charset="-128"/>
              <a:sym typeface="Georgia" pitchFamily="18" charset="0"/>
            </a:endParaRPr>
          </a:p>
        </p:txBody>
      </p:sp>
      <p:sp>
        <p:nvSpPr>
          <p:cNvPr id="3" name="AutoShape 2" descr="How to Manage Your Business Cash Flow During the Slow Season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7028121" y="6309320"/>
            <a:ext cx="1720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MBIE Guidelines</a:t>
            </a:r>
            <a:endParaRPr lang="en-N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58989236"/>
              </p:ext>
            </p:extLst>
          </p:nvPr>
        </p:nvGraphicFramePr>
        <p:xfrm>
          <a:off x="1259632" y="1700808"/>
          <a:ext cx="66967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0142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/>
          </p:cNvSpPr>
          <p:nvPr/>
        </p:nvSpPr>
        <p:spPr bwMode="auto">
          <a:xfrm>
            <a:off x="400064" y="546100"/>
            <a:ext cx="6044144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E6282A"/>
                </a:solidFill>
                <a:latin typeface="Georgia" pitchFamily="18" charset="0"/>
                <a:ea typeface="MS PGothic" pitchFamily="34" charset="-128"/>
                <a:sym typeface="Georgia" pitchFamily="18" charset="0"/>
              </a:rPr>
              <a:t>Planning for Level 3 – Social distancing still in place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49534558"/>
              </p:ext>
            </p:extLst>
          </p:nvPr>
        </p:nvGraphicFramePr>
        <p:xfrm>
          <a:off x="1163960" y="1844824"/>
          <a:ext cx="672040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4513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/>
          </p:cNvSpPr>
          <p:nvPr/>
        </p:nvSpPr>
        <p:spPr bwMode="auto">
          <a:xfrm>
            <a:off x="400064" y="546100"/>
            <a:ext cx="6044144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E6282A"/>
                </a:solidFill>
                <a:latin typeface="Georgia" pitchFamily="18" charset="0"/>
                <a:ea typeface="MS PGothic" pitchFamily="34" charset="-128"/>
                <a:sym typeface="Georgia" pitchFamily="18" charset="0"/>
              </a:rPr>
              <a:t>C</a:t>
            </a:r>
            <a:r>
              <a:rPr lang="en-US" altLang="en-US" sz="3200" b="1" dirty="0" smtClean="0">
                <a:solidFill>
                  <a:srgbClr val="E6282A"/>
                </a:solidFill>
                <a:latin typeface="Georgia" pitchFamily="18" charset="0"/>
                <a:ea typeface="MS PGothic" pitchFamily="34" charset="-128"/>
                <a:sym typeface="Georgia" pitchFamily="18" charset="0"/>
              </a:rPr>
              <a:t>onclusion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0064" y="1772816"/>
            <a:ext cx="85644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 smtClean="0"/>
              <a:t>COVID-19 has </a:t>
            </a:r>
            <a:r>
              <a:rPr lang="en-NZ" sz="2400" dirty="0" smtClean="0"/>
              <a:t>consequences for timing and costs on all construction projects.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 smtClean="0"/>
              <a:t>Joined up thinking is required to manage the risks to all parties.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 smtClean="0"/>
              <a:t>The outcome will be new ways of working.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 smtClean="0"/>
              <a:t>This will require leadership and cooperation within organisations and across the sector.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9739630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ster #4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6E6E6"/>
      </a:accent1>
      <a:accent2>
        <a:srgbClr val="333399"/>
      </a:accent2>
      <a:accent3>
        <a:srgbClr val="FFFFFF"/>
      </a:accent3>
      <a:accent4>
        <a:srgbClr val="000000"/>
      </a:accent4>
      <a:accent5>
        <a:srgbClr val="F0F0F0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4">
      <a:majorFont>
        <a:latin typeface="Georgia"/>
        <a:ea typeface="ヒラギノ明朝 ProN W6"/>
        <a:cs typeface="ヒラギノ明朝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Master #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251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PGothic</vt:lpstr>
      <vt:lpstr>Arial</vt:lpstr>
      <vt:lpstr>Calibri</vt:lpstr>
      <vt:lpstr>Georgia</vt:lpstr>
      <vt:lpstr>ヒラギノ明朝 ProN W3</vt:lpstr>
      <vt:lpstr>ヒラギノ明朝 ProN W6</vt:lpstr>
      <vt:lpstr>ヒラギノ角ゴ ProN W3</vt:lpstr>
      <vt:lpstr>Office Theme</vt:lpstr>
      <vt:lpstr>Master #4</vt:lpstr>
      <vt:lpstr>Capital Works COVID Response CCG Forum April 2020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Canterbury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Palmer</dc:creator>
  <cp:lastModifiedBy>Alan Palmer</cp:lastModifiedBy>
  <cp:revision>29</cp:revision>
  <dcterms:created xsi:type="dcterms:W3CDTF">2016-10-06T03:21:52Z</dcterms:created>
  <dcterms:modified xsi:type="dcterms:W3CDTF">2020-04-14T01:23:14Z</dcterms:modified>
</cp:coreProperties>
</file>